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Source Code Pro"/>
      <p:regular r:id="rId54"/>
      <p:bold r:id="rId55"/>
      <p:italic r:id="rId56"/>
      <p:boldItalic r:id="rId57"/>
    </p:embeddedFont>
    <p:embeddedFont>
      <p:font typeface="Fira Sans"/>
      <p:regular r:id="rId58"/>
      <p:bold r:id="rId59"/>
      <p:italic r:id="rId60"/>
      <p:boldItalic r:id="rId61"/>
    </p:embeddedFont>
    <p:embeddedFont>
      <p:font typeface="Roboto Mono"/>
      <p:regular r:id="rId62"/>
      <p:bold r:id="rId63"/>
      <p:italic r:id="rId64"/>
      <p:boldItalic r:id="rId65"/>
    </p:embeddedFont>
    <p:embeddedFont>
      <p:font typeface="Open Sans Light"/>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regular.fntdata"/><Relationship Id="rId61" Type="http://schemas.openxmlformats.org/officeDocument/2006/relationships/font" Target="fonts/FiraSans-boldItalic.fntdata"/><Relationship Id="rId20" Type="http://schemas.openxmlformats.org/officeDocument/2006/relationships/slide" Target="slides/slide16.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8.xml"/><Relationship Id="rId66" Type="http://schemas.openxmlformats.org/officeDocument/2006/relationships/font" Target="fonts/OpenSansLight-regular.fntdata"/><Relationship Id="rId21" Type="http://schemas.openxmlformats.org/officeDocument/2006/relationships/slide" Target="slides/slide17.xml"/><Relationship Id="rId65" Type="http://schemas.openxmlformats.org/officeDocument/2006/relationships/font" Target="fonts/RobotoMono-boldItalic.fntdata"/><Relationship Id="rId24" Type="http://schemas.openxmlformats.org/officeDocument/2006/relationships/slide" Target="slides/slide20.xml"/><Relationship Id="rId68" Type="http://schemas.openxmlformats.org/officeDocument/2006/relationships/font" Target="fonts/OpenSansLight-italic.fntdata"/><Relationship Id="rId23" Type="http://schemas.openxmlformats.org/officeDocument/2006/relationships/slide" Target="slides/slide19.xml"/><Relationship Id="rId67" Type="http://schemas.openxmlformats.org/officeDocument/2006/relationships/font" Target="fonts/OpenSansLight-bold.fntdata"/><Relationship Id="rId60" Type="http://schemas.openxmlformats.org/officeDocument/2006/relationships/font" Target="fonts/FiraSans-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Ligh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SourceCodePro-bold.fntdata"/><Relationship Id="rId10" Type="http://schemas.openxmlformats.org/officeDocument/2006/relationships/slide" Target="slides/slide6.xml"/><Relationship Id="rId54" Type="http://schemas.openxmlformats.org/officeDocument/2006/relationships/font" Target="fonts/SourceCodePro-regular.fntdata"/><Relationship Id="rId13" Type="http://schemas.openxmlformats.org/officeDocument/2006/relationships/slide" Target="slides/slide9.xml"/><Relationship Id="rId57" Type="http://schemas.openxmlformats.org/officeDocument/2006/relationships/font" Target="fonts/SourceCodePro-boldItalic.fntdata"/><Relationship Id="rId12" Type="http://schemas.openxmlformats.org/officeDocument/2006/relationships/slide" Target="slides/slide8.xml"/><Relationship Id="rId56" Type="http://schemas.openxmlformats.org/officeDocument/2006/relationships/font" Target="fonts/SourceCodePro-italic.fntdata"/><Relationship Id="rId15" Type="http://schemas.openxmlformats.org/officeDocument/2006/relationships/slide" Target="slides/slide11.xml"/><Relationship Id="rId59" Type="http://schemas.openxmlformats.org/officeDocument/2006/relationships/font" Target="fonts/FiraSans-bold.fntdata"/><Relationship Id="rId14" Type="http://schemas.openxmlformats.org/officeDocument/2006/relationships/slide" Target="slides/slide10.xml"/><Relationship Id="rId58" Type="http://schemas.openxmlformats.org/officeDocument/2006/relationships/font" Target="fonts/Fira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2605d62a1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2605d62a1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Hello! I’m Melissa and this is Sharon, and we’re two of the developers working on Positron</a:t>
            </a:r>
            <a:endParaRPr sz="1100" strike="sngStrike">
              <a:solidFill>
                <a:schemeClr val="accen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Through developing Positron, connecting with users in our github repo, and our own personal  experiences using code editors, we’ve collected some tips and tricks to share with you today.</a:t>
            </a:r>
            <a:endParaRPr sz="1100">
              <a:latin typeface="Arial"/>
              <a:ea typeface="Arial"/>
              <a:cs typeface="Arial"/>
              <a:sym typeface="Arial"/>
            </a:endParaRPr>
          </a:p>
          <a:p>
            <a:pPr indent="0" lvl="0" marL="0" rtl="0" algn="l">
              <a:lnSpc>
                <a:spcPct val="115000"/>
              </a:lnSpc>
              <a:spcBef>
                <a:spcPts val="1200"/>
              </a:spcBef>
              <a:spcAft>
                <a:spcPts val="1200"/>
              </a:spcAft>
              <a:buNone/>
            </a:pPr>
            <a:r>
              <a:rPr lang="en-US" sz="1100">
                <a:latin typeface="Arial"/>
                <a:ea typeface="Arial"/>
                <a:cs typeface="Arial"/>
                <a:sym typeface="Arial"/>
              </a:rPr>
              <a:t>We hope there’s something in here for everyone whether you’ve yet to download Positron or you’ve been following the dailies from the start.</a:t>
            </a:r>
            <a:endParaRPr sz="1100">
              <a:latin typeface="Arial"/>
              <a:ea typeface="Arial"/>
              <a:cs typeface="Arial"/>
              <a:sym typeface="Arial"/>
            </a:endParaRPr>
          </a:p>
        </p:txBody>
      </p:sp>
      <p:sp>
        <p:nvSpPr>
          <p:cNvPr id="267" name="Google Shape;267;g32605d62a1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7a8e1c6685_1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7a8e1c6685_1_6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for even more customization, check out the “Customize Layout…” command</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or, here we search for “view layout” via the Command Palette for even more layout options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2100">
              <a:solidFill>
                <a:srgbClr val="404041"/>
              </a:solidFill>
              <a:latin typeface="Open Sans"/>
              <a:ea typeface="Open Sans"/>
              <a:cs typeface="Open Sans"/>
              <a:sym typeface="Open Sans"/>
            </a:endParaRPr>
          </a:p>
        </p:txBody>
      </p:sp>
      <p:sp>
        <p:nvSpPr>
          <p:cNvPr id="390" name="Google Shape;390;g37a8e1c6685_1_6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a8e1c6685_1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7a8e1c6685_1_6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Now, let’s jump over to the interpreter picker in the top-right of Positron</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The picker shows the interpreter for the active Console session</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The active session provides the data you see in the Variables pane</a:t>
            </a:r>
            <a:endParaRPr sz="1400">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1400">
                <a:latin typeface="Arial"/>
                <a:ea typeface="Arial"/>
                <a:cs typeface="Arial"/>
                <a:sym typeface="Arial"/>
              </a:rPr>
              <a:t>the picker is especially helpful when you have multiple console sessions going, so you can tell which session is currently active</a:t>
            </a:r>
            <a:endParaRPr sz="1400">
              <a:latin typeface="Arial"/>
              <a:ea typeface="Arial"/>
              <a:cs typeface="Arial"/>
              <a:sym typeface="Arial"/>
            </a:endParaRPr>
          </a:p>
        </p:txBody>
      </p:sp>
      <p:sp>
        <p:nvSpPr>
          <p:cNvPr id="403" name="Google Shape;403;g37a8e1c6685_1_6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7a8e1c6685_1_6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7a8e1c6685_1_6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1400">
                <a:latin typeface="Arial"/>
                <a:ea typeface="Arial"/>
                <a:cs typeface="Arial"/>
                <a:sym typeface="Arial"/>
              </a:rPr>
              <a:t>speaking of multiple sessions…here’s how you can create them for various R and Python runtimes</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From the Console, click on the “plus” button to create an additional session with the active interpreter</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or pictured here, you can click into the “plus” button dropdown to use a different interpreter</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415" name="Google Shape;415;g37a8e1c6685_1_6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7a8e1c6685_1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7a8e1c6685_1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1400">
                <a:latin typeface="Arial"/>
                <a:ea typeface="Arial"/>
                <a:cs typeface="Arial"/>
                <a:sym typeface="Arial"/>
              </a:rPr>
              <a:t>if you’ve got a few consoles going, it can get confusing which console is for what!</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to alleviate this possible confusion, right-click on a session to rename it</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if you want, you can even include emojis!</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428" name="Google Shape;428;g37a8e1c6685_1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7a8e1c6685_1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7a8e1c6685_1_6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one more console tip…</a:t>
            </a: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US" sz="1100">
                <a:latin typeface="Arial"/>
                <a:ea typeface="Arial"/>
                <a:cs typeface="Arial"/>
                <a:sym typeface="Arial"/>
              </a:rPr>
              <a:t>if you </a:t>
            </a:r>
            <a:r>
              <a:rPr lang="en-US" sz="1100">
                <a:latin typeface="Arial"/>
                <a:ea typeface="Arial"/>
                <a:cs typeface="Arial"/>
                <a:sym typeface="Arial"/>
              </a:rPr>
              <a:t>click the info button for a console session, you’ll see metadata about the session, such as </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the interpreter path</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as well as quick links to relevant </a:t>
            </a:r>
            <a:r>
              <a:rPr lang="en-US" sz="1100">
                <a:latin typeface="Arial"/>
                <a:ea typeface="Arial"/>
                <a:cs typeface="Arial"/>
                <a:sym typeface="Arial"/>
              </a:rPr>
              <a:t>output channel logs</a:t>
            </a: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US" sz="1100">
                <a:latin typeface="Arial"/>
                <a:ea typeface="Arial"/>
                <a:cs typeface="Arial"/>
                <a:sym typeface="Arial"/>
              </a:rPr>
              <a:t>For more on Multi-Console, Dhruvi Sompura has a talk about this in the Lightning Talks session later today!</a:t>
            </a:r>
            <a:endParaRPr sz="1100">
              <a:latin typeface="Arial"/>
              <a:ea typeface="Arial"/>
              <a:cs typeface="Arial"/>
              <a:sym typeface="Arial"/>
            </a:endParaRPr>
          </a:p>
        </p:txBody>
      </p:sp>
      <p:sp>
        <p:nvSpPr>
          <p:cNvPr id="440" name="Google Shape;440;g37a8e1c6685_1_6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7a8e1c6685_1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7a8e1c6685_1_6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Up next we have keybindings.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You’re likely already familiar with what a keybinding is, but let’s define it as the association of a specific key or combination of keys with a command.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To get to the keybindings UI, run the command “Preferences: open keyboard shortcuts”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sz="1400">
                <a:latin typeface="Arial"/>
                <a:ea typeface="Arial"/>
                <a:cs typeface="Arial"/>
                <a:sym typeface="Arial"/>
              </a:rPr>
              <a:t>…</a:t>
            </a:r>
            <a:endParaRPr sz="1400">
              <a:latin typeface="Arial"/>
              <a:ea typeface="Arial"/>
              <a:cs typeface="Arial"/>
              <a:sym typeface="Arial"/>
            </a:endParaRPr>
          </a:p>
        </p:txBody>
      </p:sp>
      <p:sp>
        <p:nvSpPr>
          <p:cNvPr id="452" name="Google Shape;452;g37a8e1c6685_1_6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7af32181c5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7af32181c5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You can bind any command you can open in the Command Palette.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When you find yourself using the same command frequently, check if a keybinding exists for that command and add one if it does not.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simplest way to do this it to use the Keyboard Shortcuts editor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466" name="Google Shape;466;g37af32181c5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7a8e1c6685_1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7a8e1c6685_1_7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a:t>
            </a:r>
            <a:r>
              <a:rPr lang="en-US" sz="1100">
                <a:latin typeface="Arial"/>
                <a:ea typeface="Arial"/>
                <a:cs typeface="Arial"/>
                <a:sym typeface="Arial"/>
              </a:rPr>
              <a:t>or more granularity, you can edit keybindings.json directly. Run the command “Preferences: Open Keyboard Shortcuts JSON” to pull up the file.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For example, There is a built-in command called runCommands that allows you to execute a chain of commands from a single keybinding.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481" name="Google Shape;481;g37a8e1c6685_1_7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af32181c5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7af32181c5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a:t>
            </a:r>
            <a:r>
              <a:rPr lang="en-US" sz="1100">
                <a:latin typeface="Arial"/>
                <a:ea typeface="Arial"/>
                <a:cs typeface="Arial"/>
                <a:sym typeface="Arial"/>
              </a:rPr>
              <a:t>n this snippet I use runCommands to chain together the kill terminal and new terminal commands, to create a quick way to restart my terminal.</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 used the when clause to limit this binding to only activate when my focus is in the terminal, leaving the keyboard combination available for other scenarios.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&lt;div class="code-with-filename"&gt;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&lt;div class="code-with-filename-file"&gt;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&lt;pre&gt;&lt;strong&gt;keybindings.json&lt;/strong&gt;&lt;/pre&gt;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&lt;/div&gt;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&lt;div class="code-copy-outer-scaffold"&gt;&lt;div class="sourceCode" id="cb2" data-filename="keybindings.json" style="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background-color: #213d4f !important;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"&gt;&lt;pre class="sourceCode json code-with-copy"&gt;&lt;code class="sourceCode json"&gt;&lt;span id="cb2-1"&gt;&lt;a href="http://localhost:7920/troubleshooting.html#cb2-1" aria-hidden="true" tabindex="-1" data-original-href="http://localhost:7920/troubleshooting.html#cb2-1"&gt;&lt;/a&gt;&lt;span class="fu"&gt;{&lt;/span&gt;&lt;/span&gt;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id="cb2-2"&gt;&lt;a href="http://localhost:7920/troubleshooting.html#cb2-2" aria-hidden="true" tabindex="-1" data-original-href="http://localhost:7920/troubleshooting.html#cb2-2"&gt;&lt;/a&gt;    &lt;span class="dt"&gt;"key"&lt;/span&gt;&lt;span class="fu"&gt;:&lt;/span&gt; &lt;span class="st"&gt;"shift+cmd+9"&lt;/span&gt;&lt;span class="fu"&gt;,&lt;/span&gt;&lt;/span&gt;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id="cb2-3"&gt;&lt;a href="http://localhost:7920/troubleshooting.html#cb2-3" aria-hidden="true" tabindex="-1" data-original-href="http://localhost:7920/troubleshooting.html#cb2-3"&gt;&lt;/a&gt;    &lt;span class="dt"&gt;"command"&lt;/span&gt;&lt;span class="fu"&gt;:&lt;/span&gt; &lt;span class="st"&gt;"runCommands"&lt;/span&gt;&lt;span class="fu"&gt;,&lt;/span&gt;&lt;/span&gt;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id="cb2-4"&gt;&lt;a href="http://localhost:7920/troubleshooting.html#cb2-4" aria-hidden="true" tabindex="-1" data-original-href="http://localhost:7920/troubleshooting.html#cb2-4"&gt;&lt;/a&gt;    &lt;span class="dt"&gt;"args"&lt;/span&gt;&lt;span class="fu"&gt;:&lt;/span&gt; &lt;span class="fu"&gt;{&lt;/span&gt;&lt;/span&gt;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id="cb2-5"&gt;&lt;a href="http://localhost:7920/troubleshooting.html#cb2-5" aria-hidden="true" tabindex="-1" data-original-href="http://localhost:7920/troubleshooting.html#cb2-5"&gt;&lt;/a&gt;        &lt;span class="dt"&gt;"commands"&lt;/span&gt;&lt;span class="fu"&gt;:&lt;/span&gt; &lt;span class="ot"&gt;[&lt;/span&gt;&lt;/span&gt;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id="cb2-6"&gt;&lt;a href="http://localhost:7920/troubleshooting.html#cb2-6" aria-hidden="true" tabindex="-1" data-original-href="http://localhost:7920/troubleshooting.html#cb2-6"&gt;&lt;/a&gt;            &lt;span class="st"&gt;"workbench.action.terminal.kill"&lt;/span&gt;&lt;span class="ot"&gt;,&lt;/span&gt;&lt;/span&gt;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id="cb2-7"&gt;&lt;a href="http://localhost:7920/troubleshooting.html#cb2-7" aria-hidden="true" tabindex="-1" data-original-href="http://localhost:7920/troubleshooting.html#cb2-7"&gt;&lt;/a&gt;            &lt;span class="st"&gt;"workbench.action.terminal.new"&lt;/span&gt;&lt;/span&gt;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id="cb2-8"&gt;&lt;a href="http://localhost:7920/troubleshooting.html#cb2-8" aria-hidden="true" tabindex="-1" data-original-href="http://localhost:7920/troubleshooting.html#cb2-8"&gt;&lt;/a&gt;        &lt;span class="ot"&gt;]&lt;/span&gt;&lt;/span&gt;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id="cb2-9"&gt;&lt;a href="http://localhost:7920/troubleshooting.html#cb2-9" aria-hidden="true" tabindex="-1" data-original-href="http://localhost:7920/troubleshooting.html#cb2-9"&gt;&lt;/a&gt;    &lt;span class="fu"&gt;},&lt;/span&gt;&lt;/span&gt;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id="cb2-10"&gt;&lt;a href="http://localhost:7920/troubleshooting.html#cb2-10" aria-hidden="true" tabindex="-1" data-original-href="http://localhost:7920/troubleshooting.html#cb2-10"&gt;&lt;/a&gt;    &lt;span class="dt"&gt;"when"&lt;/span&gt;&lt;span class="fu"&gt;:&lt;/span&gt; &lt;span class="st"&gt;"terminal.active"&lt;/span&gt;&lt;/span&gt;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&lt;span id="cb2-11"&gt;&lt;a href="http://localhost:7920/troubleshooting.html#cb2-11" aria-hidden="true" tabindex="-1" data-original-href="http://localhost:7920/troubleshooting.html#cb2-11"&gt;&lt;/a&gt;&lt;span class="fu"&gt;}&lt;/span&gt;&lt;/span&gt;&lt;/code&gt;&lt;/pre&gt;&lt;/div&gt;&lt;button title="Copy to Clipboard" class="code-copy-button"&gt;&lt;i class="bi"&gt;&lt;/i&gt;&lt;/button&gt;&lt;/div&gt;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&lt;/div&gt;</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495" name="Google Shape;495;g37af32181c5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a8e1c6685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7a8e1c6685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Now that you’ve learned some ways to personalize your Positron setup, let’s dive into tips for exploring your data.</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511" name="Google Shape;511;g37a8e1c6685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e7566d890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7e7566d890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We’ve organized the tips into three sections: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First, we’ll cover navigating Positron and a few ways you may want to personalize your coding space.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Then, we'll dive into how you can set yourself up for a more pleasant data exploration experience with a closer look at our editing and plotting tools..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Finally, we'll cover some tricks on how to effectively pair with Positron’s AI Assistant – currently available as a Preview Feature – Positron Assistant ’</a:t>
            </a:r>
            <a:endParaRPr/>
          </a:p>
          <a:p>
            <a:pPr indent="0" lvl="0" marL="0" rtl="0" algn="l">
              <a:spcBef>
                <a:spcPts val="0"/>
              </a:spcBef>
              <a:spcAft>
                <a:spcPts val="0"/>
              </a:spcAft>
              <a:buNone/>
            </a:pPr>
            <a:r>
              <a:t/>
            </a:r>
            <a:endParaRPr/>
          </a:p>
        </p:txBody>
      </p:sp>
      <p:sp>
        <p:nvSpPr>
          <p:cNvPr id="276" name="Google Shape;276;g37e7566d890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af32181c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7af32181c5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up, let’s talk about the Data Explorer.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interface is divided into a filter bar, data grid, and  summary panel.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summary panel shows each column’s name, its data type, and the percentage of missing values. It even includes a small histogram </a:t>
            </a:r>
            <a:endParaRPr/>
          </a:p>
          <a:p>
            <a:pPr indent="0" lvl="0" marL="0" rtl="0" algn="l">
              <a:spcBef>
                <a:spcPts val="0"/>
              </a:spcBef>
              <a:spcAft>
                <a:spcPts val="0"/>
              </a:spcAft>
              <a:buNone/>
            </a:pPr>
            <a:r>
              <a:rPr lang="en-US"/>
              <a:t>You can view data frames you’ve loaded into your session variables, but you can also…</a:t>
            </a:r>
            <a:endParaRPr/>
          </a:p>
          <a:p>
            <a:pPr indent="0" lvl="0" marL="0" rtl="0" algn="l">
              <a:spcBef>
                <a:spcPts val="0"/>
              </a:spcBef>
              <a:spcAft>
                <a:spcPts val="0"/>
              </a:spcAft>
              <a:buNone/>
            </a:pPr>
            <a:r>
              <a:t/>
            </a:r>
            <a:endParaRPr/>
          </a:p>
        </p:txBody>
      </p:sp>
      <p:sp>
        <p:nvSpPr>
          <p:cNvPr id="519" name="Google Shape;519;g37af32181c5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7a8e1c6685_1_7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7a8e1c6685_1_7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Click on your data file in the file explorer and view it automatically in the data explorer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trike="sngStrike"/>
          </a:p>
        </p:txBody>
      </p:sp>
      <p:sp>
        <p:nvSpPr>
          <p:cNvPr id="539" name="Google Shape;539;g37a8e1c6685_1_7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7afc1ada5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7afc1ada5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You can do this with compressed files as well. No manual unzipping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if I just want to see the raw CSV file?</a:t>
            </a:r>
            <a:endParaRPr/>
          </a:p>
        </p:txBody>
      </p:sp>
      <p:sp>
        <p:nvSpPr>
          <p:cNvPr id="551" name="Google Shape;551;g37afc1ada5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7bd3ed77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7bd3ed775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…as we see here, viewing your plain text file is also as simple as the click of a button.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easily open two tabs and switch between the data explorer and raw text file.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data explorer watches your source, so if you change the CSV file you’ll see the results reflected instantly, allowing you to quickly iterate on your work. </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you’re interested in learning more about the data explorer, stick around for Wes </a:t>
            </a:r>
            <a:r>
              <a:rPr lang="en-US"/>
              <a:t>McKinney's</a:t>
            </a:r>
            <a:r>
              <a:rPr lang="en-US"/>
              <a:t> talk, “Exploring Datasets in Positron”</a:t>
            </a:r>
            <a:endParaRPr/>
          </a:p>
        </p:txBody>
      </p:sp>
      <p:sp>
        <p:nvSpPr>
          <p:cNvPr id="563" name="Google Shape;563;g37bd3ed775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7af32181c5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7af32181c5_0_3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t>click slide for emojis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now…have you ever found yourself lost in a sea of editor tabs, trying to find that one file?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you’re </a:t>
            </a:r>
            <a:r>
              <a:rPr lang="en-US"/>
              <a:t>scrolling back and forth through all the file tabs and you’re starting to forget which file you’re even looking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wouldn’t it be nice if your most important files could just be pinned, so you don’t lose them?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Some good news…</a:t>
            </a:r>
            <a:endParaRPr/>
          </a:p>
          <a:p>
            <a:pPr indent="0" lvl="0" marL="0" rtl="0" algn="l">
              <a:spcBef>
                <a:spcPts val="0"/>
              </a:spcBef>
              <a:spcAft>
                <a:spcPts val="0"/>
              </a:spcAft>
              <a:buNone/>
            </a:pPr>
            <a:r>
              <a:t/>
            </a:r>
            <a:endParaRPr/>
          </a:p>
        </p:txBody>
      </p:sp>
      <p:sp>
        <p:nvSpPr>
          <p:cNvPr id="576" name="Google Shape;576;g37af32181c5_0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7a8e1c6685_1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7a8e1c6685_1_7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pin editor tabs, whether they’re code files, the Settings tab,  or a Data Explorer you want easy access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Just right-click on the editor tab and click Pin…</a:t>
            </a:r>
            <a:endParaRPr/>
          </a:p>
        </p:txBody>
      </p:sp>
      <p:sp>
        <p:nvSpPr>
          <p:cNvPr id="590" name="Google Shape;590;g37a8e1c6685_1_7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7c36aa7df5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7c36aa7df5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those tabs will be pinned to the beginning of your open editors!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[MELISSA]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So I really love this feature, but sometimes I still feel like I’m getting lost in a sea of my PINNED editor tabs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you may want to reevaluate which ones you REALLY need</a:t>
            </a:r>
            <a:endParaRPr/>
          </a:p>
        </p:txBody>
      </p:sp>
      <p:sp>
        <p:nvSpPr>
          <p:cNvPr id="603" name="Google Shape;603;g37c36aa7df5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7e7566d89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7e7566d890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But! In the meantime,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a bit more pinned tab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search for the “Pinned Tabs on Separate Row” setting and enable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
        <p:nvSpPr>
          <p:cNvPr id="617" name="Google Shape;617;g37e7566d890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7c36aa7df5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7c36aa7df5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…and your pinned tabs will sit above your other tabs</a:t>
            </a:r>
            <a:endParaRPr/>
          </a:p>
        </p:txBody>
      </p:sp>
      <p:sp>
        <p:nvSpPr>
          <p:cNvPr id="631" name="Google Shape;631;g37c36aa7df5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7af32181c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7af32181c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On to plots…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you ever wish you could open up your plot in a larger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maybe you want to see the iris dataset in fullscreen?</a:t>
            </a:r>
            <a:endParaRPr/>
          </a:p>
        </p:txBody>
      </p:sp>
      <p:sp>
        <p:nvSpPr>
          <p:cNvPr id="645" name="Google Shape;645;g37af32181c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a8e1c6685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a8e1c6685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Now, let’s begin with personalizing your coding space!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We'll show you how to effectively navigate through Positron and configure your layout and settings.</a:t>
            </a:r>
            <a:endParaRPr/>
          </a:p>
        </p:txBody>
      </p:sp>
      <p:sp>
        <p:nvSpPr>
          <p:cNvPr id="289" name="Google Shape;289;g37a8e1c6685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7c36aa7df5_3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7c36aa7df5_3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do so by clicking on this button in the Plots Pane to open the plot in a new window or editor tab</a:t>
            </a:r>
            <a:endParaRPr/>
          </a:p>
        </p:txBody>
      </p:sp>
      <p:sp>
        <p:nvSpPr>
          <p:cNvPr id="657" name="Google Shape;657;g37c36aa7df5_3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7c36aa7df5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7c36aa7df5_3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alright, spontaneous theme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switch over to Positron Dark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[MELISSA]</a:t>
            </a:r>
            <a:endParaRPr/>
          </a:p>
          <a:p>
            <a:pPr indent="0" lvl="0" marL="0" rtl="0" algn="l">
              <a:spcBef>
                <a:spcPts val="0"/>
              </a:spcBef>
              <a:spcAft>
                <a:spcPts val="0"/>
              </a:spcAft>
              <a:buNone/>
            </a:pPr>
            <a:r>
              <a:rPr lang="en-US"/>
              <a:t>and </a:t>
            </a:r>
            <a:r>
              <a:rPr lang="en-US"/>
              <a:t>oh uhhh…hmmm.. this plot is so bright, it’s ruining my dark mode now</a:t>
            </a:r>
            <a:endParaRPr/>
          </a:p>
        </p:txBody>
      </p:sp>
      <p:sp>
        <p:nvSpPr>
          <p:cNvPr id="670" name="Google Shape;670;g37c36aa7df5_3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7e7566d89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7e7566d89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[MELISSA]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and oh uhhh…hmmm.. this plot is so bright, it’s ruining my dark mode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what your plot will look like if you export it as an image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but! during your authoring and editing process, we can de-ruin your Dark Mode </a:t>
            </a:r>
            <a:endParaRPr/>
          </a:p>
        </p:txBody>
      </p:sp>
      <p:sp>
        <p:nvSpPr>
          <p:cNvPr id="680" name="Google Shape;680;g37e7566d89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7af32181c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7af32181c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by clicking on this circle button in the Plots pane!</a:t>
            </a:r>
            <a:endParaRPr/>
          </a:p>
          <a:p>
            <a:pPr indent="-317500" lvl="0" marL="457200" rtl="0" algn="l">
              <a:spcBef>
                <a:spcPts val="0"/>
              </a:spcBef>
              <a:spcAft>
                <a:spcPts val="0"/>
              </a:spcAft>
              <a:buSzPts val="1400"/>
              <a:buChar char="●"/>
            </a:pPr>
            <a:r>
              <a:rPr lang="en-US"/>
              <a:t>this allows you to configure whether plots should have a filter applied to them</a:t>
            </a:r>
            <a:endParaRPr/>
          </a:p>
          <a:p>
            <a:pPr indent="-317500" lvl="0" marL="457200" rtl="0" algn="l">
              <a:spcBef>
                <a:spcPts val="0"/>
              </a:spcBef>
              <a:spcAft>
                <a:spcPts val="0"/>
              </a:spcAft>
              <a:buSzPts val="1400"/>
              <a:buChar char="●"/>
            </a:pPr>
            <a:r>
              <a:rPr lang="en-US"/>
              <a:t>by default, No Filter is applied, but you can configure this to Follow your Theme, or you can opt-in to dark filtered plots all the time!</a:t>
            </a:r>
            <a:endParaRPr/>
          </a:p>
          <a:p>
            <a:pPr indent="-317500" lvl="0" marL="457200" rtl="0" algn="l">
              <a:spcBef>
                <a:spcPts val="0"/>
              </a:spcBef>
              <a:spcAft>
                <a:spcPts val="0"/>
              </a:spcAft>
              <a:buSzPts val="1400"/>
              <a:buChar char="●"/>
            </a:pPr>
            <a:r>
              <a:rPr lang="en-US"/>
              <a:t>so let’s go ahead and choose “Follow Theme”</a:t>
            </a:r>
            <a:endParaRPr/>
          </a:p>
        </p:txBody>
      </p:sp>
      <p:sp>
        <p:nvSpPr>
          <p:cNvPr id="691" name="Google Shape;691;g37af32181c5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7c36aa7df5_3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7c36aa7df5_3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with that, </a:t>
            </a:r>
            <a:r>
              <a:rPr lang="en-US"/>
              <a:t>all is well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[MELISSA]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Agreed, much better!</a:t>
            </a:r>
            <a:endParaRPr/>
          </a:p>
        </p:txBody>
      </p:sp>
      <p:sp>
        <p:nvSpPr>
          <p:cNvPr id="704" name="Google Shape;704;g37c36aa7df5_3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7a8e1c6685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7a8e1c6685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With that,</a:t>
            </a:r>
            <a:r>
              <a:rPr lang="en-US" sz="1100">
                <a:latin typeface="Arial"/>
                <a:ea typeface="Arial"/>
                <a:cs typeface="Arial"/>
                <a:sym typeface="Arial"/>
              </a:rPr>
              <a:t> let’s move on to  talking about effectively pairing with Positron Assistant.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716" name="Google Shape;716;g37a8e1c6685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7d59817bb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7d59817bbc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Positron Assistant is an AI client that provides LLM integration with Positron through chat and inline completions.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It’s great for help with debugging, refactoring, or getting suggestions for next steps in your projects.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Two concepts to understand to make the best use of Assistant are context and tools.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725" name="Google Shape;725;g37d59817bbc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7a8e1c6685_1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7a8e1c6685_1_8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Context refers to the information Positron Assitant provides to the LLM alongside your prompt.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Positron Assistant provides context about files and folders, and it also provides dynamic in memory data from your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includes your loaded variables, plots pane, active console session, and session state. With your permission, assistant can even run code directly in your active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take advantage of this context by asking </a:t>
            </a:r>
            <a:r>
              <a:rPr lang="en-US"/>
              <a:t>assistant</a:t>
            </a:r>
            <a:r>
              <a:rPr lang="en-US"/>
              <a:t> to plot data frames for you or tweak things like the title or axis labels on  your plots.</a:t>
            </a:r>
            <a:endParaRPr/>
          </a:p>
          <a:p>
            <a:pPr indent="0" lvl="0" marL="0" rtl="0" algn="l">
              <a:spcBef>
                <a:spcPts val="0"/>
              </a:spcBef>
              <a:spcAft>
                <a:spcPts val="0"/>
              </a:spcAft>
              <a:buNone/>
            </a:pPr>
            <a:r>
              <a:t/>
            </a:r>
            <a:endParaRPr strike="sngStrike"/>
          </a:p>
        </p:txBody>
      </p:sp>
      <p:sp>
        <p:nvSpPr>
          <p:cNvPr id="736" name="Google Shape;736;g37a8e1c6685_1_8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7c36aa7df5_3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7c36aa7df5_3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view what context Assistant is providing to the LLM in your chat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ask Assistant about the current plot with the console session enabled as context. Assistant has access to review the code that generated the plot, as well as the plot image itself.</a:t>
            </a:r>
            <a:endParaRPr/>
          </a:p>
          <a:p>
            <a:pPr indent="0" lvl="0" marL="0" rtl="0" algn="l">
              <a:spcBef>
                <a:spcPts val="0"/>
              </a:spcBef>
              <a:spcAft>
                <a:spcPts val="0"/>
              </a:spcAft>
              <a:buNone/>
            </a:pPr>
            <a:r>
              <a:rPr lang="en-US"/>
              <a:t>The open eye icon indicates that the context is visible to </a:t>
            </a:r>
            <a:r>
              <a:rPr lang="en-US"/>
              <a:t>assistant</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if I want my session context to be INVISIBLE to assistant?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[MELISSA]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control what context PA sends to the LLM. Whether you have security concerns or the session is irrelevant to your prompt, you can disable it as context by clicking the eye icon. </a:t>
            </a:r>
            <a:endParaRPr/>
          </a:p>
        </p:txBody>
      </p:sp>
      <p:sp>
        <p:nvSpPr>
          <p:cNvPr id="749" name="Google Shape;749;g37c36aa7df5_3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7c36aa7df5_3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7c36aa7df5_3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example, we’ve removed access to the console session context.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Assistant is aware that you have a plot in your session, but cannot view the plot, nor see the code that led to the creation of the plot</a:t>
            </a:r>
            <a:endParaRPr/>
          </a:p>
          <a:p>
            <a:pPr indent="0" lvl="0" marL="0" rtl="0" algn="l">
              <a:spcBef>
                <a:spcPts val="0"/>
              </a:spcBef>
              <a:spcAft>
                <a:spcPts val="0"/>
              </a:spcAft>
              <a:buNone/>
            </a:pPr>
            <a:r>
              <a:t/>
            </a:r>
            <a:endParaRPr/>
          </a:p>
        </p:txBody>
      </p:sp>
      <p:sp>
        <p:nvSpPr>
          <p:cNvPr id="762" name="Google Shape;762;g37c36aa7df5_3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7a8e1c6685_1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7a8e1c6685_1_5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First off, let’s familiarize ourselves with the Command Palette.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command palette is a text driven interface that allows you to execute almost any action possible in Positron. It’s the gateway to finding and running any command without clicking through menus or memorizing shortcuts.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It’s fuzzy-searchable so even if you don’t know the exact command name or if you aren’t sure what commands are available, you can type a few words to  see what your options are.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feature allows you to quickly access many of the other tips and tricks we have for you today. If you’re not already using the command palette daily, this is a great habit to build to help you explore and familiarize yourself with all of Positron’s capabilities.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97" name="Google Shape;297;g37a8e1c6685_1_5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7af32181c5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7af32181c5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[MELISSA]</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P</a:t>
            </a:r>
            <a:r>
              <a:rPr lang="en-US"/>
              <a:t>roviding relevant contextual information can yield better results from the AI models and there may be even more context you want to provide to Assistant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 the Add Context button to attach </a:t>
            </a:r>
            <a:r>
              <a:rPr lang="en-US"/>
              <a:t>additional</a:t>
            </a:r>
            <a:r>
              <a:rPr lang="en-US"/>
              <a:t> context such as  files and folders or even additional interpreter sessions.</a:t>
            </a:r>
            <a:endParaRPr/>
          </a:p>
        </p:txBody>
      </p:sp>
      <p:sp>
        <p:nvSpPr>
          <p:cNvPr id="775" name="Google Shape;775;g37af32181c5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7c36aa7df5_3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7c36aa7df5_3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Much of this context is passed to the LLM through tool calling.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if you ask a question about the current plot, Positron Assistant will call the “get plot” tool, so that the active plot image can be included with your question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Without the get plot tool, the AI model isn’t able to see your plot</a:t>
            </a:r>
            <a:endParaRPr/>
          </a:p>
        </p:txBody>
      </p:sp>
      <p:sp>
        <p:nvSpPr>
          <p:cNvPr id="788" name="Google Shape;788;g37c36aa7df5_3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7da4166b50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7da4166b50_1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You can tell when Assistant calls a tool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by keeping an eye out for this green checkmark,</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followed by some text </a:t>
            </a:r>
            <a:r>
              <a:rPr lang="en-US" sz="1100">
                <a:latin typeface="Arial"/>
                <a:ea typeface="Arial"/>
                <a:cs typeface="Arial"/>
                <a:sym typeface="Arial"/>
              </a:rPr>
              <a:t>describing</a:t>
            </a:r>
            <a:r>
              <a:rPr lang="en-US" sz="1100">
                <a:latin typeface="Arial"/>
                <a:ea typeface="Arial"/>
                <a:cs typeface="Arial"/>
                <a:sym typeface="Arial"/>
              </a:rPr>
              <a:t> an action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like “Viewed the active plot” in this case</a:t>
            </a:r>
            <a:endParaRPr/>
          </a:p>
        </p:txBody>
      </p:sp>
      <p:sp>
        <p:nvSpPr>
          <p:cNvPr id="800" name="Google Shape;800;g37da4166b50_1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7da4166b5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7da4166b5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default, Assistant will call tools that seem relevant to your prompt</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However, it can be helpful to attach tools as context, if you want Assistant to utilize specific tools with your prompt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First, click “Add Context” in the chat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Then click “Tools” to pick a tool</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813" name="Google Shape;813;g37da4166b5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7c36aa7df5_3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7c36aa7df5_3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take a look at a</a:t>
            </a:r>
            <a:r>
              <a:rPr lang="en-US"/>
              <a:t> couple other tools available with Positron Assistant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“Get an R Help Page” tool looks at your </a:t>
            </a:r>
            <a:r>
              <a:rPr lang="en-US"/>
              <a:t>current R session and loaded packages to retrieve help and vignettes content for a package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AI model is provided with this content, so you get guidance DIRECTLY based on the package’s documentation</a:t>
            </a:r>
            <a:endParaRPr/>
          </a:p>
        </p:txBody>
      </p:sp>
      <p:sp>
        <p:nvSpPr>
          <p:cNvPr id="827" name="Google Shape;827;g37c36aa7df5_3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7c36aa7df5_3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7c36aa7df5_3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tool Positron Assistant provides is the “Get changed files” tool, which retrieves your file modifications from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invoke this tool, include </a:t>
            </a:r>
            <a:r>
              <a:rPr lang="en-US">
                <a:solidFill>
                  <a:srgbClr val="188038"/>
                </a:solidFill>
                <a:latin typeface="Roboto Mono"/>
                <a:ea typeface="Roboto Mono"/>
                <a:cs typeface="Roboto Mono"/>
                <a:sym typeface="Roboto Mono"/>
              </a:rPr>
              <a:t>#changes</a:t>
            </a:r>
            <a:r>
              <a:rPr lang="en-US"/>
              <a:t> in your message to assistant.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here we’ve asked “tell me about the #changes I’ve made”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[MELISSA]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Wait so if assistant can understand my changes, does that mean it can just write my commit message?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yeah! you could ask “generate a commit message for my #changes”</a:t>
            </a:r>
            <a:endParaRPr/>
          </a:p>
        </p:txBody>
      </p:sp>
      <p:sp>
        <p:nvSpPr>
          <p:cNvPr id="839" name="Google Shape;839;g37c36aa7df5_3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7c36aa7df5_3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7c36aa7df5_3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or, here, we’ve added axolotl and kangaroo to our code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and from the source control panel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we’ve clicked the sparkles in the commit message box</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and Positron Assistant has generated the commit message for us</a:t>
            </a:r>
            <a:endParaRPr/>
          </a:p>
        </p:txBody>
      </p:sp>
      <p:sp>
        <p:nvSpPr>
          <p:cNvPr id="851" name="Google Shape;851;g37c36aa7df5_3_2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7c36aa7df5_3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7c36aa7df5_3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317500" lvl="0" marL="457200" rtl="0" algn="l">
              <a:spcBef>
                <a:spcPts val="0"/>
              </a:spcBef>
              <a:spcAft>
                <a:spcPts val="0"/>
              </a:spcAft>
              <a:buSzPts val="1400"/>
              <a:buChar char="-"/>
            </a:pPr>
            <a:r>
              <a:rPr lang="en-US"/>
              <a:t>Calling back to attaching context, you can select “Source Control..” and choose a specific commit to include with your message</a:t>
            </a:r>
            <a:endParaRPr/>
          </a:p>
          <a:p>
            <a:pPr indent="-317500" lvl="0" marL="457200" rtl="0" algn="l">
              <a:spcBef>
                <a:spcPts val="0"/>
              </a:spcBef>
              <a:spcAft>
                <a:spcPts val="0"/>
              </a:spcAft>
              <a:buSzPts val="1400"/>
              <a:buChar char="-"/>
            </a:pPr>
            <a:r>
              <a:rPr lang="en-US"/>
              <a:t>Sometimes, a lot of code can change in a commit, or maybe the commit modifies code you’re unfamiliar with</a:t>
            </a:r>
            <a:endParaRPr/>
          </a:p>
          <a:p>
            <a:pPr indent="-317500" lvl="0" marL="457200" rtl="0" algn="l">
              <a:spcBef>
                <a:spcPts val="0"/>
              </a:spcBef>
              <a:spcAft>
                <a:spcPts val="0"/>
              </a:spcAft>
              <a:buSzPts val="1400"/>
              <a:buChar char="-"/>
            </a:pPr>
            <a:r>
              <a:rPr lang="en-US"/>
              <a:t>You can attach the commit as context, and ask Assistant to help you understand or summarize the changes</a:t>
            </a:r>
            <a:endParaRPr/>
          </a:p>
        </p:txBody>
      </p:sp>
      <p:sp>
        <p:nvSpPr>
          <p:cNvPr id="864" name="Google Shape;864;g37c36aa7df5_3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7c36aa7df5_3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7c36aa7df5_3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With these tips in mind</a:t>
            </a:r>
            <a:r>
              <a:rPr lang="en-US"/>
              <a:t>, we welcome you to try out Positron Assistant, which is currently in preview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use Positron Assistant, you’ll need to </a:t>
            </a:r>
            <a:r>
              <a:rPr lang="en-US"/>
              <a:t>enable the positron.assistant.enable </a:t>
            </a:r>
            <a:r>
              <a:rPr lang="en-US"/>
              <a:t>setting in Positron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more on Positron Assistant, check out our docs at positron.posit.co/assistant</a:t>
            </a:r>
            <a:endParaRPr/>
          </a:p>
        </p:txBody>
      </p:sp>
      <p:sp>
        <p:nvSpPr>
          <p:cNvPr id="880" name="Google Shape;880;g37c36aa7df5_3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7c36aa7df5_3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7c36aa7df5_3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Alright! We realize we went over a bunch of tips &amp; tricks just now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if you missed anything in this talk, conf slides will be uploaded post-conf, so keep an eye out for that!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to learn more about Positron at conf, </a:t>
            </a:r>
            <a:r>
              <a:rPr lang="en-US"/>
              <a:t>Austin’s up next to talk about Remote SSH in Positron and Wes shortly after with a talk on the Data Explorer;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we’ve collected a few other Positron-related conf talks and demos you may be interested </a:t>
            </a:r>
            <a:r>
              <a:rPr lang="en-US"/>
              <a:t>in</a:t>
            </a:r>
            <a:r>
              <a:rPr lang="en-US"/>
              <a:t>. look these up in the conf schedule!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also welcome you to stop by the Positron Lounge just outside this room for a hands-on Positron Assistant demo and</a:t>
            </a:r>
            <a:r>
              <a:rPr lang="en-US"/>
              <a:t> if you wanna chat with Positron devs including usl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Alright! Thank you so much for listening! We’ll open it up for questions now :)</a:t>
            </a:r>
            <a:endParaRPr/>
          </a:p>
        </p:txBody>
      </p:sp>
      <p:sp>
        <p:nvSpPr>
          <p:cNvPr id="890" name="Google Shape;890;g37c36aa7df5_3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a8e1c6685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a8e1c6685_1_5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let’s start building that habit right away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we’ll open up the Command Palette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and run the command “Welcome: Open Walkthrough”</a:t>
            </a:r>
            <a:endParaRPr sz="700">
              <a:latin typeface="Arial"/>
              <a:ea typeface="Arial"/>
              <a:cs typeface="Arial"/>
              <a:sym typeface="Arial"/>
            </a:endParaRPr>
          </a:p>
        </p:txBody>
      </p:sp>
      <p:sp>
        <p:nvSpPr>
          <p:cNvPr id="309" name="Google Shape;309;g37a8e1c6685_1_5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7c36aa7df5_3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7c36aa7df5_3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90000"/>
              </a:lnSpc>
              <a:spcBef>
                <a:spcPts val="1000"/>
              </a:spcBef>
              <a:spcAft>
                <a:spcPts val="0"/>
              </a:spcAft>
              <a:buNone/>
            </a:pPr>
            <a:r>
              <a:rPr lang="en-US" sz="1100">
                <a:latin typeface="Open Sans"/>
                <a:ea typeface="Open Sans"/>
                <a:cs typeface="Open Sans"/>
                <a:sym typeface="Open Sans"/>
              </a:rPr>
              <a:t>then, we’ll type “migrating” and open up one of these walkthroughs</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Arial"/>
              <a:ea typeface="Arial"/>
              <a:cs typeface="Arial"/>
              <a:sym typeface="Arial"/>
            </a:endParaRPr>
          </a:p>
        </p:txBody>
      </p:sp>
      <p:sp>
        <p:nvSpPr>
          <p:cNvPr id="323" name="Google Shape;323;g37c36aa7df5_3_3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a8e1c6685_1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a8e1c6685_1_5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Open Sans"/>
                <a:ea typeface="Open Sans"/>
                <a:cs typeface="Open Sans"/>
                <a:sym typeface="Open Sans"/>
              </a:rPr>
              <a:t>[SHARON]</a:t>
            </a:r>
            <a:endParaRPr sz="11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lnSpc>
                <a:spcPct val="90000"/>
              </a:lnSpc>
              <a:spcBef>
                <a:spcPts val="1000"/>
              </a:spcBef>
              <a:spcAft>
                <a:spcPts val="0"/>
              </a:spcAft>
              <a:buNone/>
            </a:pPr>
            <a:r>
              <a:rPr lang="en-US" sz="1100">
                <a:latin typeface="Open Sans"/>
                <a:ea typeface="Open Sans"/>
                <a:cs typeface="Open Sans"/>
                <a:sym typeface="Open Sans"/>
              </a:rPr>
              <a:t>and the selected walkthrough will open up in Positron. Here’s a peek at what they look like</a:t>
            </a:r>
            <a:endParaRPr sz="1100">
              <a:latin typeface="Open Sans"/>
              <a:ea typeface="Open Sans"/>
              <a:cs typeface="Open Sans"/>
              <a:sym typeface="Open Sans"/>
            </a:endParaRPr>
          </a:p>
          <a:p>
            <a:pPr indent="0" lvl="0" marL="0" rtl="0" algn="l">
              <a:lnSpc>
                <a:spcPct val="90000"/>
              </a:lnSpc>
              <a:spcBef>
                <a:spcPts val="1000"/>
              </a:spcBef>
              <a:spcAft>
                <a:spcPts val="0"/>
              </a:spcAft>
              <a:buNone/>
            </a:pPr>
            <a:r>
              <a:rPr lang="en-US" sz="1100">
                <a:latin typeface="Open Sans"/>
                <a:ea typeface="Open Sans"/>
                <a:cs typeface="Open Sans"/>
                <a:sym typeface="Open Sans"/>
              </a:rPr>
              <a:t>If you’re a VS Code or </a:t>
            </a:r>
            <a:r>
              <a:rPr lang="en-US" sz="1100">
                <a:latin typeface="Open Sans"/>
                <a:ea typeface="Open Sans"/>
                <a:cs typeface="Open Sans"/>
                <a:sym typeface="Open Sans"/>
              </a:rPr>
              <a:t>RStudio user, these help you migrate over and get situated in Positron</a:t>
            </a:r>
            <a:endParaRPr sz="1100">
              <a:latin typeface="Open Sans"/>
              <a:ea typeface="Open Sans"/>
              <a:cs typeface="Open Sans"/>
              <a:sym typeface="Open Sans"/>
            </a:endParaRPr>
          </a:p>
        </p:txBody>
      </p:sp>
      <p:sp>
        <p:nvSpPr>
          <p:cNvPr id="338" name="Google Shape;338;g37a8e1c6685_1_5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7a8e1c6685_1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7a8e1c6685_1_6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next up, let’s talk about your IDE layout</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if you’re coming from RStudio, you might be looking for a four-pane data science layout</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To get this layout, run the command “View: Stacked Layout”...</a:t>
            </a: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t/>
            </a:r>
            <a:endParaRPr sz="2100">
              <a:solidFill>
                <a:srgbClr val="404041"/>
              </a:solidFill>
              <a:latin typeface="Open Sans"/>
              <a:ea typeface="Open Sans"/>
              <a:cs typeface="Open Sans"/>
              <a:sym typeface="Open Sans"/>
            </a:endParaRPr>
          </a:p>
        </p:txBody>
      </p:sp>
      <p:sp>
        <p:nvSpPr>
          <p:cNvPr id="350" name="Google Shape;350;g37a8e1c6685_1_6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af32181c5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7af32181c5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[SHARON]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…and you’ll be set up with your files, code editor, </a:t>
            </a:r>
            <a:r>
              <a:rPr lang="en-US" sz="1100">
                <a:latin typeface="Arial"/>
                <a:ea typeface="Arial"/>
                <a:cs typeface="Arial"/>
                <a:sym typeface="Arial"/>
              </a:rPr>
              <a:t>variables, </a:t>
            </a:r>
            <a:r>
              <a:rPr lang="en-US" sz="1100">
                <a:latin typeface="Arial"/>
                <a:ea typeface="Arial"/>
                <a:cs typeface="Arial"/>
                <a:sym typeface="Arial"/>
              </a:rPr>
              <a:t>console, and plots all in one view</a:t>
            </a:r>
            <a:endParaRPr sz="1100">
              <a:latin typeface="Arial"/>
              <a:ea typeface="Arial"/>
              <a:cs typeface="Arial"/>
              <a:sym typeface="Arial"/>
            </a:endParaRPr>
          </a:p>
          <a:p>
            <a:pPr indent="0" lvl="0" marL="0" rtl="0" algn="l">
              <a:spcBef>
                <a:spcPts val="0"/>
              </a:spcBef>
              <a:spcAft>
                <a:spcPts val="0"/>
              </a:spcAft>
              <a:buNone/>
            </a:pPr>
            <a:r>
              <a:t/>
            </a:r>
            <a:endParaRPr sz="2100">
              <a:solidFill>
                <a:srgbClr val="404041"/>
              </a:solidFill>
              <a:latin typeface="Open Sans"/>
              <a:ea typeface="Open Sans"/>
              <a:cs typeface="Open Sans"/>
              <a:sym typeface="Open Sans"/>
            </a:endParaRPr>
          </a:p>
        </p:txBody>
      </p:sp>
      <p:sp>
        <p:nvSpPr>
          <p:cNvPr id="365" name="Google Shape;365;g37af32181c5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Slide - dark">
  <p:cSld name="1_TitleSlide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841059" y="1111702"/>
            <a:ext cx="5554800" cy="1828800"/>
          </a:xfrm>
          <a:prstGeom prst="rect">
            <a:avLst/>
          </a:prstGeom>
          <a:noFill/>
          <a:ln>
            <a:noFill/>
          </a:ln>
        </p:spPr>
        <p:txBody>
          <a:bodyPr anchorCtr="0" anchor="b" bIns="45700" lIns="91425" spcFirstLastPara="1" rIns="91425" wrap="square" tIns="45700">
            <a:normAutofit/>
          </a:bodyPr>
          <a:lstStyle>
            <a:lvl1pPr lvl="0">
              <a:lnSpc>
                <a:spcPct val="90000"/>
              </a:lnSpc>
              <a:spcBef>
                <a:spcPts val="0"/>
              </a:spcBef>
              <a:spcAft>
                <a:spcPts val="0"/>
              </a:spcAft>
              <a:buClr>
                <a:schemeClr val="lt1"/>
              </a:buClr>
              <a:buSzPts val="5500"/>
              <a:buFont typeface="Open Sans Light"/>
              <a:buNone/>
              <a:defRPr b="0" i="0" sz="55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 name="Google Shape;15;p2"/>
          <p:cNvSpPr txBox="1"/>
          <p:nvPr>
            <p:ph idx="1" type="subTitle"/>
          </p:nvPr>
        </p:nvSpPr>
        <p:spPr>
          <a:xfrm>
            <a:off x="841059" y="3113541"/>
            <a:ext cx="5554800" cy="1655700"/>
          </a:xfrm>
          <a:prstGeom prst="rect">
            <a:avLst/>
          </a:prstGeom>
          <a:noFill/>
          <a:ln>
            <a:noFill/>
          </a:ln>
        </p:spPr>
        <p:txBody>
          <a:bodyPr anchorCtr="0" anchor="t" bIns="45700" lIns="91425" spcFirstLastPara="1" rIns="91425" wrap="square" tIns="45700">
            <a:normAutofit/>
          </a:bodyPr>
          <a:lstStyle>
            <a:lvl1pPr lvl="0">
              <a:lnSpc>
                <a:spcPct val="90000"/>
              </a:lnSpc>
              <a:spcBef>
                <a:spcPts val="1000"/>
              </a:spcBef>
              <a:spcAft>
                <a:spcPts val="0"/>
              </a:spcAft>
              <a:buClr>
                <a:schemeClr val="lt1"/>
              </a:buClr>
              <a:buSzPts val="2100"/>
              <a:buNone/>
              <a:defRPr b="0" i="0" sz="2100">
                <a:solidFill>
                  <a:schemeClr val="lt1"/>
                </a:solidFill>
                <a:latin typeface="Source Code Pro"/>
                <a:ea typeface="Source Code Pro"/>
                <a:cs typeface="Source Code Pro"/>
                <a:sym typeface="Source Code Pro"/>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p:txBody>
      </p:sp>
    </p:spTree>
  </p:cSld>
  <p:clrMapOvr>
    <a:masterClrMapping/>
  </p:clrMapOvr>
  <p:extLst>
    <p:ext uri="{DCECCB84-F9BA-43D5-87BE-67443E8EF086}">
      <p15:sldGuideLst>
        <p15:guide id="1" orient="horz" pos="1992">
          <p15:clr>
            <a:srgbClr val="FBAE40"/>
          </p15:clr>
        </p15:guide>
        <p15:guide id="2" pos="3840">
          <p15:clr>
            <a:srgbClr val="FBAE40"/>
          </p15:clr>
        </p15:guide>
        <p15:guide id="3" pos="33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light">
  <p:cSld name="1_Two Content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1"/>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8B8B8D"/>
                </a:solidFill>
                <a:latin typeface="Arial"/>
                <a:ea typeface="Arial"/>
                <a:cs typeface="Arial"/>
                <a:sym typeface="Arial"/>
              </a:defRPr>
            </a:lvl1pPr>
            <a:lvl2pPr indent="0" lvl="1" marL="0" algn="ctr">
              <a:spcBef>
                <a:spcPts val="0"/>
              </a:spcBef>
              <a:buNone/>
              <a:defRPr b="0" i="0" sz="1100" u="none" cap="none" strike="noStrike">
                <a:solidFill>
                  <a:srgbClr val="8B8B8D"/>
                </a:solidFill>
                <a:latin typeface="Arial"/>
                <a:ea typeface="Arial"/>
                <a:cs typeface="Arial"/>
                <a:sym typeface="Arial"/>
              </a:defRPr>
            </a:lvl2pPr>
            <a:lvl3pPr indent="0" lvl="2" marL="0" algn="ctr">
              <a:spcBef>
                <a:spcPts val="0"/>
              </a:spcBef>
              <a:buNone/>
              <a:defRPr b="0" i="0" sz="1100" u="none" cap="none" strike="noStrike">
                <a:solidFill>
                  <a:srgbClr val="8B8B8D"/>
                </a:solidFill>
                <a:latin typeface="Arial"/>
                <a:ea typeface="Arial"/>
                <a:cs typeface="Arial"/>
                <a:sym typeface="Arial"/>
              </a:defRPr>
            </a:lvl3pPr>
            <a:lvl4pPr indent="0" lvl="3" marL="0" algn="ctr">
              <a:spcBef>
                <a:spcPts val="0"/>
              </a:spcBef>
              <a:buNone/>
              <a:defRPr b="0" i="0" sz="1100" u="none" cap="none" strike="noStrike">
                <a:solidFill>
                  <a:srgbClr val="8B8B8D"/>
                </a:solidFill>
                <a:latin typeface="Arial"/>
                <a:ea typeface="Arial"/>
                <a:cs typeface="Arial"/>
                <a:sym typeface="Arial"/>
              </a:defRPr>
            </a:lvl4pPr>
            <a:lvl5pPr indent="0" lvl="4" marL="0" algn="ctr">
              <a:spcBef>
                <a:spcPts val="0"/>
              </a:spcBef>
              <a:buNone/>
              <a:defRPr b="0" i="0" sz="1100" u="none" cap="none" strike="noStrike">
                <a:solidFill>
                  <a:srgbClr val="8B8B8D"/>
                </a:solidFill>
                <a:latin typeface="Arial"/>
                <a:ea typeface="Arial"/>
                <a:cs typeface="Arial"/>
                <a:sym typeface="Arial"/>
              </a:defRPr>
            </a:lvl5pPr>
            <a:lvl6pPr indent="0" lvl="5" marL="0" algn="ctr">
              <a:spcBef>
                <a:spcPts val="0"/>
              </a:spcBef>
              <a:buNone/>
              <a:defRPr b="0" i="0" sz="1100" u="none" cap="none" strike="noStrike">
                <a:solidFill>
                  <a:srgbClr val="8B8B8D"/>
                </a:solidFill>
                <a:latin typeface="Arial"/>
                <a:ea typeface="Arial"/>
                <a:cs typeface="Arial"/>
                <a:sym typeface="Arial"/>
              </a:defRPr>
            </a:lvl6pPr>
            <a:lvl7pPr indent="0" lvl="6" marL="0" algn="ctr">
              <a:spcBef>
                <a:spcPts val="0"/>
              </a:spcBef>
              <a:buNone/>
              <a:defRPr b="0" i="0" sz="1100" u="none" cap="none" strike="noStrike">
                <a:solidFill>
                  <a:srgbClr val="8B8B8D"/>
                </a:solidFill>
                <a:latin typeface="Arial"/>
                <a:ea typeface="Arial"/>
                <a:cs typeface="Arial"/>
                <a:sym typeface="Arial"/>
              </a:defRPr>
            </a:lvl7pPr>
            <a:lvl8pPr indent="0" lvl="7" marL="0" algn="ctr">
              <a:spcBef>
                <a:spcPts val="0"/>
              </a:spcBef>
              <a:buNone/>
              <a:defRPr b="0" i="0" sz="1100" u="none" cap="none" strike="noStrike">
                <a:solidFill>
                  <a:srgbClr val="8B8B8D"/>
                </a:solidFill>
                <a:latin typeface="Arial"/>
                <a:ea typeface="Arial"/>
                <a:cs typeface="Arial"/>
                <a:sym typeface="Arial"/>
              </a:defRPr>
            </a:lvl8pPr>
            <a:lvl9pPr indent="0" lvl="8" mar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1" name="Google Shape;51;p11"/>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1"/>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2"/>
              </a:buClr>
              <a:buSzPts val="1200"/>
              <a:buFont typeface="Source Code Pro"/>
              <a:buNone/>
              <a:defRPr sz="1200">
                <a:solidFill>
                  <a:schemeClr val="accent2"/>
                </a:solidFill>
                <a:latin typeface="Source Code Pro"/>
                <a:ea typeface="Source Code Pro"/>
                <a:cs typeface="Source Code Pro"/>
                <a:sym typeface="Source Code Pro"/>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54" name="Google Shape;54;p11"/>
          <p:cNvSpPr/>
          <p:nvPr>
            <p:ph idx="4" type="pic"/>
          </p:nvPr>
        </p:nvSpPr>
        <p:spPr>
          <a:xfrm>
            <a:off x="6345378" y="910078"/>
            <a:ext cx="4858200" cy="2255100"/>
          </a:xfrm>
          <a:prstGeom prst="rect">
            <a:avLst/>
          </a:prstGeom>
          <a:noFill/>
          <a:ln>
            <a:noFill/>
          </a:ln>
        </p:spPr>
      </p:sp>
      <p:sp>
        <p:nvSpPr>
          <p:cNvPr id="55" name="Google Shape;55;p11"/>
          <p:cNvSpPr txBox="1"/>
          <p:nvPr>
            <p:ph idx="5" type="body"/>
          </p:nvPr>
        </p:nvSpPr>
        <p:spPr>
          <a:xfrm>
            <a:off x="714050" y="3113975"/>
            <a:ext cx="4279800" cy="2877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SzPts val="2400"/>
              <a:buChar char="•"/>
              <a:defRPr sz="2400"/>
            </a:lvl1pPr>
            <a:lvl2pPr indent="-361950" lvl="1" marL="914400" algn="l">
              <a:lnSpc>
                <a:spcPct val="90000"/>
              </a:lnSpc>
              <a:spcBef>
                <a:spcPts val="500"/>
              </a:spcBef>
              <a:spcAft>
                <a:spcPts val="0"/>
              </a:spcAft>
              <a:buSzPts val="2100"/>
              <a:buChar char="•"/>
              <a:defRPr sz="2100"/>
            </a:lvl2pPr>
            <a:lvl3pPr indent="-342900" lvl="2" marL="1371600" algn="l">
              <a:lnSpc>
                <a:spcPct val="90000"/>
              </a:lnSpc>
              <a:spcBef>
                <a:spcPts val="500"/>
              </a:spcBef>
              <a:spcAft>
                <a:spcPts val="0"/>
              </a:spcAft>
              <a:buSzPts val="1800"/>
              <a:buChar char="•"/>
              <a:defRPr sz="1800"/>
            </a:lvl3pPr>
            <a:lvl4pPr indent="-330200" lvl="3" marL="1828800" algn="l">
              <a:lnSpc>
                <a:spcPct val="90000"/>
              </a:lnSpc>
              <a:spcBef>
                <a:spcPts val="500"/>
              </a:spcBef>
              <a:spcAft>
                <a:spcPts val="0"/>
              </a:spcAft>
              <a:buSzPts val="1600"/>
              <a:buChar char="•"/>
              <a:defRPr sz="16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6" name="Google Shape;56;p11"/>
          <p:cNvSpPr txBox="1"/>
          <p:nvPr>
            <p:ph type="title"/>
          </p:nvPr>
        </p:nvSpPr>
        <p:spPr>
          <a:xfrm>
            <a:off x="732850" y="1231675"/>
            <a:ext cx="48582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light">
  <p:cSld name="1_Two Content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2"/>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8B8B8D"/>
                </a:solidFill>
                <a:latin typeface="Arial"/>
                <a:ea typeface="Arial"/>
                <a:cs typeface="Arial"/>
                <a:sym typeface="Arial"/>
              </a:defRPr>
            </a:lvl1pPr>
            <a:lvl2pPr indent="0" lvl="1" marL="0" algn="ctr">
              <a:spcBef>
                <a:spcPts val="0"/>
              </a:spcBef>
              <a:buNone/>
              <a:defRPr b="0" i="0" sz="1100" u="none" cap="none" strike="noStrike">
                <a:solidFill>
                  <a:srgbClr val="8B8B8D"/>
                </a:solidFill>
                <a:latin typeface="Arial"/>
                <a:ea typeface="Arial"/>
                <a:cs typeface="Arial"/>
                <a:sym typeface="Arial"/>
              </a:defRPr>
            </a:lvl2pPr>
            <a:lvl3pPr indent="0" lvl="2" marL="0" algn="ctr">
              <a:spcBef>
                <a:spcPts val="0"/>
              </a:spcBef>
              <a:buNone/>
              <a:defRPr b="0" i="0" sz="1100" u="none" cap="none" strike="noStrike">
                <a:solidFill>
                  <a:srgbClr val="8B8B8D"/>
                </a:solidFill>
                <a:latin typeface="Arial"/>
                <a:ea typeface="Arial"/>
                <a:cs typeface="Arial"/>
                <a:sym typeface="Arial"/>
              </a:defRPr>
            </a:lvl3pPr>
            <a:lvl4pPr indent="0" lvl="3" marL="0" algn="ctr">
              <a:spcBef>
                <a:spcPts val="0"/>
              </a:spcBef>
              <a:buNone/>
              <a:defRPr b="0" i="0" sz="1100" u="none" cap="none" strike="noStrike">
                <a:solidFill>
                  <a:srgbClr val="8B8B8D"/>
                </a:solidFill>
                <a:latin typeface="Arial"/>
                <a:ea typeface="Arial"/>
                <a:cs typeface="Arial"/>
                <a:sym typeface="Arial"/>
              </a:defRPr>
            </a:lvl4pPr>
            <a:lvl5pPr indent="0" lvl="4" marL="0" algn="ctr">
              <a:spcBef>
                <a:spcPts val="0"/>
              </a:spcBef>
              <a:buNone/>
              <a:defRPr b="0" i="0" sz="1100" u="none" cap="none" strike="noStrike">
                <a:solidFill>
                  <a:srgbClr val="8B8B8D"/>
                </a:solidFill>
                <a:latin typeface="Arial"/>
                <a:ea typeface="Arial"/>
                <a:cs typeface="Arial"/>
                <a:sym typeface="Arial"/>
              </a:defRPr>
            </a:lvl5pPr>
            <a:lvl6pPr indent="0" lvl="5" marL="0" algn="ctr">
              <a:spcBef>
                <a:spcPts val="0"/>
              </a:spcBef>
              <a:buNone/>
              <a:defRPr b="0" i="0" sz="1100" u="none" cap="none" strike="noStrike">
                <a:solidFill>
                  <a:srgbClr val="8B8B8D"/>
                </a:solidFill>
                <a:latin typeface="Arial"/>
                <a:ea typeface="Arial"/>
                <a:cs typeface="Arial"/>
                <a:sym typeface="Arial"/>
              </a:defRPr>
            </a:lvl6pPr>
            <a:lvl7pPr indent="0" lvl="6" marL="0" algn="ctr">
              <a:spcBef>
                <a:spcPts val="0"/>
              </a:spcBef>
              <a:buNone/>
              <a:defRPr b="0" i="0" sz="1100" u="none" cap="none" strike="noStrike">
                <a:solidFill>
                  <a:srgbClr val="8B8B8D"/>
                </a:solidFill>
                <a:latin typeface="Arial"/>
                <a:ea typeface="Arial"/>
                <a:cs typeface="Arial"/>
                <a:sym typeface="Arial"/>
              </a:defRPr>
            </a:lvl7pPr>
            <a:lvl8pPr indent="0" lvl="7" marL="0" algn="ctr">
              <a:spcBef>
                <a:spcPts val="0"/>
              </a:spcBef>
              <a:buNone/>
              <a:defRPr b="0" i="0" sz="1100" u="none" cap="none" strike="noStrike">
                <a:solidFill>
                  <a:srgbClr val="8B8B8D"/>
                </a:solidFill>
                <a:latin typeface="Arial"/>
                <a:ea typeface="Arial"/>
                <a:cs typeface="Arial"/>
                <a:sym typeface="Arial"/>
              </a:defRPr>
            </a:lvl8pPr>
            <a:lvl9pPr indent="0" lvl="8" mar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9" name="Google Shape;59;p12"/>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2"/>
              </a:buClr>
              <a:buSzPts val="1200"/>
              <a:buFont typeface="Source Code Pro"/>
              <a:buNone/>
              <a:defRPr sz="1200">
                <a:solidFill>
                  <a:schemeClr val="accent2"/>
                </a:solidFill>
                <a:latin typeface="Source Code Pro"/>
                <a:ea typeface="Source Code Pro"/>
                <a:cs typeface="Source Code Pro"/>
                <a:sym typeface="Source Code Pro"/>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2" name="Google Shape;62;p12"/>
          <p:cNvSpPr/>
          <p:nvPr>
            <p:ph idx="4" type="pic"/>
          </p:nvPr>
        </p:nvSpPr>
        <p:spPr>
          <a:xfrm>
            <a:off x="661731" y="1217555"/>
            <a:ext cx="4591500" cy="4422900"/>
          </a:xfrm>
          <a:prstGeom prst="rect">
            <a:avLst/>
          </a:prstGeom>
          <a:noFill/>
          <a:ln>
            <a:noFill/>
          </a:ln>
        </p:spPr>
      </p:sp>
      <p:sp>
        <p:nvSpPr>
          <p:cNvPr id="63" name="Google Shape;63;p12"/>
          <p:cNvSpPr txBox="1"/>
          <p:nvPr>
            <p:ph idx="5" type="body"/>
          </p:nvPr>
        </p:nvSpPr>
        <p:spPr>
          <a:xfrm>
            <a:off x="5878400" y="3229050"/>
            <a:ext cx="5389800" cy="2411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SzPts val="2400"/>
              <a:buChar char="•"/>
              <a:defRPr sz="2400"/>
            </a:lvl1pPr>
            <a:lvl2pPr indent="-361950" lvl="1" marL="914400" algn="l">
              <a:lnSpc>
                <a:spcPct val="90000"/>
              </a:lnSpc>
              <a:spcBef>
                <a:spcPts val="500"/>
              </a:spcBef>
              <a:spcAft>
                <a:spcPts val="0"/>
              </a:spcAft>
              <a:buSzPts val="2100"/>
              <a:buChar char="•"/>
              <a:defRPr sz="2100"/>
            </a:lvl2pPr>
            <a:lvl3pPr indent="-342900" lvl="2" marL="1371600" algn="l">
              <a:lnSpc>
                <a:spcPct val="90000"/>
              </a:lnSpc>
              <a:spcBef>
                <a:spcPts val="500"/>
              </a:spcBef>
              <a:spcAft>
                <a:spcPts val="0"/>
              </a:spcAft>
              <a:buSzPts val="1800"/>
              <a:buChar char="•"/>
              <a:defRPr sz="1800"/>
            </a:lvl3pPr>
            <a:lvl4pPr indent="-330200" lvl="3" marL="1828800" algn="l">
              <a:lnSpc>
                <a:spcPct val="90000"/>
              </a:lnSpc>
              <a:spcBef>
                <a:spcPts val="500"/>
              </a:spcBef>
              <a:spcAft>
                <a:spcPts val="0"/>
              </a:spcAft>
              <a:buSzPts val="1600"/>
              <a:buChar char="•"/>
              <a:defRPr sz="16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4" name="Google Shape;64;p12"/>
          <p:cNvSpPr txBox="1"/>
          <p:nvPr>
            <p:ph type="title"/>
          </p:nvPr>
        </p:nvSpPr>
        <p:spPr>
          <a:xfrm>
            <a:off x="5783151" y="1085225"/>
            <a:ext cx="54849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be Content - light">
  <p:cSld name="CUSTOM_5">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3"/>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3"/>
          <p:cNvSpPr txBox="1"/>
          <p:nvPr>
            <p:ph idx="1"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8" name="Google Shape;68;p13"/>
          <p:cNvSpPr txBox="1"/>
          <p:nvPr>
            <p:ph idx="2"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2"/>
              </a:buClr>
              <a:buSzPts val="1200"/>
              <a:buFont typeface="Source Code Pro"/>
              <a:buNone/>
              <a:defRPr sz="1200">
                <a:solidFill>
                  <a:schemeClr val="accent2"/>
                </a:solidFill>
                <a:latin typeface="Source Code Pro"/>
                <a:ea typeface="Source Code Pro"/>
                <a:cs typeface="Source Code Pro"/>
                <a:sym typeface="Source Code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3"/>
          <p:cNvSpPr txBox="1"/>
          <p:nvPr>
            <p:ph idx="3"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txBox="1"/>
          <p:nvPr>
            <p:ph idx="4"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3"/>
          <p:cNvSpPr txBox="1"/>
          <p:nvPr>
            <p:ph idx="12" type="sldNum"/>
          </p:nvPr>
        </p:nvSpPr>
        <p:spPr>
          <a:xfrm>
            <a:off x="11328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8B8B8D"/>
                </a:solidFill>
                <a:latin typeface="Arial"/>
                <a:ea typeface="Arial"/>
                <a:cs typeface="Arial"/>
                <a:sym typeface="Arial"/>
              </a:defRPr>
            </a:lvl1pPr>
            <a:lvl2pPr indent="0" lvl="1" marL="0" algn="ctr">
              <a:spcBef>
                <a:spcPts val="0"/>
              </a:spcBef>
              <a:buNone/>
              <a:defRPr b="0" i="0" sz="1100" u="none" cap="none" strike="noStrike">
                <a:solidFill>
                  <a:srgbClr val="8B8B8D"/>
                </a:solidFill>
                <a:latin typeface="Arial"/>
                <a:ea typeface="Arial"/>
                <a:cs typeface="Arial"/>
                <a:sym typeface="Arial"/>
              </a:defRPr>
            </a:lvl2pPr>
            <a:lvl3pPr indent="0" lvl="2" marL="0" algn="ctr">
              <a:spcBef>
                <a:spcPts val="0"/>
              </a:spcBef>
              <a:buNone/>
              <a:defRPr b="0" i="0" sz="1100" u="none" cap="none" strike="noStrike">
                <a:solidFill>
                  <a:srgbClr val="8B8B8D"/>
                </a:solidFill>
                <a:latin typeface="Arial"/>
                <a:ea typeface="Arial"/>
                <a:cs typeface="Arial"/>
                <a:sym typeface="Arial"/>
              </a:defRPr>
            </a:lvl3pPr>
            <a:lvl4pPr indent="0" lvl="3" marL="0" algn="ctr">
              <a:spcBef>
                <a:spcPts val="0"/>
              </a:spcBef>
              <a:buNone/>
              <a:defRPr b="0" i="0" sz="1100" u="none" cap="none" strike="noStrike">
                <a:solidFill>
                  <a:srgbClr val="8B8B8D"/>
                </a:solidFill>
                <a:latin typeface="Arial"/>
                <a:ea typeface="Arial"/>
                <a:cs typeface="Arial"/>
                <a:sym typeface="Arial"/>
              </a:defRPr>
            </a:lvl4pPr>
            <a:lvl5pPr indent="0" lvl="4" marL="0" algn="ctr">
              <a:spcBef>
                <a:spcPts val="0"/>
              </a:spcBef>
              <a:buNone/>
              <a:defRPr b="0" i="0" sz="1100" u="none" cap="none" strike="noStrike">
                <a:solidFill>
                  <a:srgbClr val="8B8B8D"/>
                </a:solidFill>
                <a:latin typeface="Arial"/>
                <a:ea typeface="Arial"/>
                <a:cs typeface="Arial"/>
                <a:sym typeface="Arial"/>
              </a:defRPr>
            </a:lvl5pPr>
            <a:lvl6pPr indent="0" lvl="5" marL="0" algn="ctr">
              <a:spcBef>
                <a:spcPts val="0"/>
              </a:spcBef>
              <a:buNone/>
              <a:defRPr b="0" i="0" sz="1100" u="none" cap="none" strike="noStrike">
                <a:solidFill>
                  <a:srgbClr val="8B8B8D"/>
                </a:solidFill>
                <a:latin typeface="Arial"/>
                <a:ea typeface="Arial"/>
                <a:cs typeface="Arial"/>
                <a:sym typeface="Arial"/>
              </a:defRPr>
            </a:lvl6pPr>
            <a:lvl7pPr indent="0" lvl="6" marL="0" algn="ctr">
              <a:spcBef>
                <a:spcPts val="0"/>
              </a:spcBef>
              <a:buNone/>
              <a:defRPr b="0" i="0" sz="1100" u="none" cap="none" strike="noStrike">
                <a:solidFill>
                  <a:srgbClr val="8B8B8D"/>
                </a:solidFill>
                <a:latin typeface="Arial"/>
                <a:ea typeface="Arial"/>
                <a:cs typeface="Arial"/>
                <a:sym typeface="Arial"/>
              </a:defRPr>
            </a:lvl7pPr>
            <a:lvl8pPr indent="0" lvl="7" marL="0" algn="ctr">
              <a:spcBef>
                <a:spcPts val="0"/>
              </a:spcBef>
              <a:buNone/>
              <a:defRPr b="0" i="0" sz="1100" u="none" cap="none" strike="noStrike">
                <a:solidFill>
                  <a:srgbClr val="8B8B8D"/>
                </a:solidFill>
                <a:latin typeface="Arial"/>
                <a:ea typeface="Arial"/>
                <a:cs typeface="Arial"/>
                <a:sym typeface="Arial"/>
              </a:defRPr>
            </a:lvl8pPr>
            <a:lvl9pPr indent="0" lvl="8" mar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light">
  <p:cSld name="1_Title and Conte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545593" y="1056608"/>
            <a:ext cx="3075300" cy="13257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SzPts val="3400"/>
              <a:buFont typeface="Open Sans Light"/>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4"/>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1100" u="none" cap="none" strike="noStrike">
                <a:solidFill>
                  <a:srgbClr val="8B8B8D"/>
                </a:solidFill>
                <a:latin typeface="Arial"/>
                <a:ea typeface="Arial"/>
                <a:cs typeface="Arial"/>
                <a:sym typeface="Arial"/>
              </a:defRPr>
            </a:lvl1pPr>
            <a:lvl2pPr indent="0" lvl="1" marL="0" rtl="0" algn="ctr">
              <a:spcBef>
                <a:spcPts val="0"/>
              </a:spcBef>
              <a:buNone/>
              <a:defRPr b="0" i="0" sz="1100" u="none" cap="none" strike="noStrike">
                <a:solidFill>
                  <a:srgbClr val="8B8B8D"/>
                </a:solidFill>
                <a:latin typeface="Arial"/>
                <a:ea typeface="Arial"/>
                <a:cs typeface="Arial"/>
                <a:sym typeface="Arial"/>
              </a:defRPr>
            </a:lvl2pPr>
            <a:lvl3pPr indent="0" lvl="2" marL="0" rtl="0" algn="ctr">
              <a:spcBef>
                <a:spcPts val="0"/>
              </a:spcBef>
              <a:buNone/>
              <a:defRPr b="0" i="0" sz="1100" u="none" cap="none" strike="noStrike">
                <a:solidFill>
                  <a:srgbClr val="8B8B8D"/>
                </a:solidFill>
                <a:latin typeface="Arial"/>
                <a:ea typeface="Arial"/>
                <a:cs typeface="Arial"/>
                <a:sym typeface="Arial"/>
              </a:defRPr>
            </a:lvl3pPr>
            <a:lvl4pPr indent="0" lvl="3" marL="0" rtl="0" algn="ctr">
              <a:spcBef>
                <a:spcPts val="0"/>
              </a:spcBef>
              <a:buNone/>
              <a:defRPr b="0" i="0" sz="1100" u="none" cap="none" strike="noStrike">
                <a:solidFill>
                  <a:srgbClr val="8B8B8D"/>
                </a:solidFill>
                <a:latin typeface="Arial"/>
                <a:ea typeface="Arial"/>
                <a:cs typeface="Arial"/>
                <a:sym typeface="Arial"/>
              </a:defRPr>
            </a:lvl4pPr>
            <a:lvl5pPr indent="0" lvl="4" marL="0" rtl="0" algn="ctr">
              <a:spcBef>
                <a:spcPts val="0"/>
              </a:spcBef>
              <a:buNone/>
              <a:defRPr b="0" i="0" sz="1100" u="none" cap="none" strike="noStrike">
                <a:solidFill>
                  <a:srgbClr val="8B8B8D"/>
                </a:solidFill>
                <a:latin typeface="Arial"/>
                <a:ea typeface="Arial"/>
                <a:cs typeface="Arial"/>
                <a:sym typeface="Arial"/>
              </a:defRPr>
            </a:lvl5pPr>
            <a:lvl6pPr indent="0" lvl="5" marL="0" rtl="0" algn="ctr">
              <a:spcBef>
                <a:spcPts val="0"/>
              </a:spcBef>
              <a:buNone/>
              <a:defRPr b="0" i="0" sz="1100" u="none" cap="none" strike="noStrike">
                <a:solidFill>
                  <a:srgbClr val="8B8B8D"/>
                </a:solidFill>
                <a:latin typeface="Arial"/>
                <a:ea typeface="Arial"/>
                <a:cs typeface="Arial"/>
                <a:sym typeface="Arial"/>
              </a:defRPr>
            </a:lvl6pPr>
            <a:lvl7pPr indent="0" lvl="6" marL="0" rtl="0" algn="ctr">
              <a:spcBef>
                <a:spcPts val="0"/>
              </a:spcBef>
              <a:buNone/>
              <a:defRPr b="0" i="0" sz="1100" u="none" cap="none" strike="noStrike">
                <a:solidFill>
                  <a:srgbClr val="8B8B8D"/>
                </a:solidFill>
                <a:latin typeface="Arial"/>
                <a:ea typeface="Arial"/>
                <a:cs typeface="Arial"/>
                <a:sym typeface="Arial"/>
              </a:defRPr>
            </a:lvl7pPr>
            <a:lvl8pPr indent="0" lvl="7" marL="0" rtl="0" algn="ctr">
              <a:spcBef>
                <a:spcPts val="0"/>
              </a:spcBef>
              <a:buNone/>
              <a:defRPr b="0" i="0" sz="1100" u="none" cap="none" strike="noStrike">
                <a:solidFill>
                  <a:srgbClr val="8B8B8D"/>
                </a:solidFill>
                <a:latin typeface="Arial"/>
                <a:ea typeface="Arial"/>
                <a:cs typeface="Arial"/>
                <a:sym typeface="Arial"/>
              </a:defRPr>
            </a:lvl8pPr>
            <a:lvl9pPr indent="0" lvl="8" marL="0" rt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14"/>
          <p:cNvSpPr txBox="1"/>
          <p:nvPr>
            <p:ph idx="1" type="body"/>
          </p:nvPr>
        </p:nvSpPr>
        <p:spPr>
          <a:xfrm>
            <a:off x="4517575" y="988775"/>
            <a:ext cx="7112100" cy="48987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6" name="Google Shape;76;p14"/>
          <p:cNvSpPr txBox="1"/>
          <p:nvPr>
            <p:ph idx="2"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rtl="0" algn="r">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77" name="Google Shape;77;p1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78" name="Google Shape;78;p1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light">
  <p:cSld name="1_Title and Content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5"/>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8B8B8D"/>
                </a:solidFill>
                <a:latin typeface="Arial"/>
                <a:ea typeface="Arial"/>
                <a:cs typeface="Arial"/>
                <a:sym typeface="Arial"/>
              </a:defRPr>
            </a:lvl1pPr>
            <a:lvl2pPr indent="0" lvl="1" marL="0" algn="ctr">
              <a:spcBef>
                <a:spcPts val="0"/>
              </a:spcBef>
              <a:buNone/>
              <a:defRPr b="0" i="0" sz="1100" u="none" cap="none" strike="noStrike">
                <a:solidFill>
                  <a:srgbClr val="8B8B8D"/>
                </a:solidFill>
                <a:latin typeface="Arial"/>
                <a:ea typeface="Arial"/>
                <a:cs typeface="Arial"/>
                <a:sym typeface="Arial"/>
              </a:defRPr>
            </a:lvl2pPr>
            <a:lvl3pPr indent="0" lvl="2" marL="0" algn="ctr">
              <a:spcBef>
                <a:spcPts val="0"/>
              </a:spcBef>
              <a:buNone/>
              <a:defRPr b="0" i="0" sz="1100" u="none" cap="none" strike="noStrike">
                <a:solidFill>
                  <a:srgbClr val="8B8B8D"/>
                </a:solidFill>
                <a:latin typeface="Arial"/>
                <a:ea typeface="Arial"/>
                <a:cs typeface="Arial"/>
                <a:sym typeface="Arial"/>
              </a:defRPr>
            </a:lvl3pPr>
            <a:lvl4pPr indent="0" lvl="3" marL="0" algn="ctr">
              <a:spcBef>
                <a:spcPts val="0"/>
              </a:spcBef>
              <a:buNone/>
              <a:defRPr b="0" i="0" sz="1100" u="none" cap="none" strike="noStrike">
                <a:solidFill>
                  <a:srgbClr val="8B8B8D"/>
                </a:solidFill>
                <a:latin typeface="Arial"/>
                <a:ea typeface="Arial"/>
                <a:cs typeface="Arial"/>
                <a:sym typeface="Arial"/>
              </a:defRPr>
            </a:lvl4pPr>
            <a:lvl5pPr indent="0" lvl="4" marL="0" algn="ctr">
              <a:spcBef>
                <a:spcPts val="0"/>
              </a:spcBef>
              <a:buNone/>
              <a:defRPr b="0" i="0" sz="1100" u="none" cap="none" strike="noStrike">
                <a:solidFill>
                  <a:srgbClr val="8B8B8D"/>
                </a:solidFill>
                <a:latin typeface="Arial"/>
                <a:ea typeface="Arial"/>
                <a:cs typeface="Arial"/>
                <a:sym typeface="Arial"/>
              </a:defRPr>
            </a:lvl5pPr>
            <a:lvl6pPr indent="0" lvl="5" marL="0" algn="ctr">
              <a:spcBef>
                <a:spcPts val="0"/>
              </a:spcBef>
              <a:buNone/>
              <a:defRPr b="0" i="0" sz="1100" u="none" cap="none" strike="noStrike">
                <a:solidFill>
                  <a:srgbClr val="8B8B8D"/>
                </a:solidFill>
                <a:latin typeface="Arial"/>
                <a:ea typeface="Arial"/>
                <a:cs typeface="Arial"/>
                <a:sym typeface="Arial"/>
              </a:defRPr>
            </a:lvl6pPr>
            <a:lvl7pPr indent="0" lvl="6" marL="0" algn="ctr">
              <a:spcBef>
                <a:spcPts val="0"/>
              </a:spcBef>
              <a:buNone/>
              <a:defRPr b="0" i="0" sz="1100" u="none" cap="none" strike="noStrike">
                <a:solidFill>
                  <a:srgbClr val="8B8B8D"/>
                </a:solidFill>
                <a:latin typeface="Arial"/>
                <a:ea typeface="Arial"/>
                <a:cs typeface="Arial"/>
                <a:sym typeface="Arial"/>
              </a:defRPr>
            </a:lvl7pPr>
            <a:lvl8pPr indent="0" lvl="7" marL="0" algn="ctr">
              <a:spcBef>
                <a:spcPts val="0"/>
              </a:spcBef>
              <a:buNone/>
              <a:defRPr b="0" i="0" sz="1100" u="none" cap="none" strike="noStrike">
                <a:solidFill>
                  <a:srgbClr val="8B8B8D"/>
                </a:solidFill>
                <a:latin typeface="Arial"/>
                <a:ea typeface="Arial"/>
                <a:cs typeface="Arial"/>
                <a:sym typeface="Arial"/>
              </a:defRPr>
            </a:lvl8pPr>
            <a:lvl9pPr indent="0" lvl="8" mar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5"/>
          <p:cNvSpPr txBox="1"/>
          <p:nvPr>
            <p:ph idx="1"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rgbClr val="EAD1DC"/>
              </a:buClr>
              <a:buSzPts val="1400"/>
              <a:buNone/>
              <a:defRPr>
                <a:solidFill>
                  <a:srgbClr val="EAD1DC"/>
                </a:solidFill>
              </a:defRPr>
            </a:lvl2pPr>
            <a:lvl3pPr lvl="2">
              <a:spcBef>
                <a:spcPts val="0"/>
              </a:spcBef>
              <a:spcAft>
                <a:spcPts val="0"/>
              </a:spcAft>
              <a:buClr>
                <a:srgbClr val="EAD1DC"/>
              </a:buClr>
              <a:buSzPts val="1400"/>
              <a:buNone/>
              <a:defRPr>
                <a:solidFill>
                  <a:srgbClr val="EAD1DC"/>
                </a:solidFill>
              </a:defRPr>
            </a:lvl3pPr>
            <a:lvl4pPr lvl="3">
              <a:spcBef>
                <a:spcPts val="0"/>
              </a:spcBef>
              <a:spcAft>
                <a:spcPts val="0"/>
              </a:spcAft>
              <a:buClr>
                <a:srgbClr val="EAD1DC"/>
              </a:buClr>
              <a:buSzPts val="1400"/>
              <a:buNone/>
              <a:defRPr>
                <a:solidFill>
                  <a:srgbClr val="EAD1DC"/>
                </a:solidFill>
              </a:defRPr>
            </a:lvl4pPr>
            <a:lvl5pPr lvl="4">
              <a:spcBef>
                <a:spcPts val="0"/>
              </a:spcBef>
              <a:spcAft>
                <a:spcPts val="0"/>
              </a:spcAft>
              <a:buClr>
                <a:srgbClr val="EAD1DC"/>
              </a:buClr>
              <a:buSzPts val="1400"/>
              <a:buNone/>
              <a:defRPr>
                <a:solidFill>
                  <a:srgbClr val="EAD1DC"/>
                </a:solidFill>
              </a:defRPr>
            </a:lvl5pPr>
            <a:lvl6pPr lvl="5">
              <a:spcBef>
                <a:spcPts val="0"/>
              </a:spcBef>
              <a:spcAft>
                <a:spcPts val="0"/>
              </a:spcAft>
              <a:buClr>
                <a:srgbClr val="EAD1DC"/>
              </a:buClr>
              <a:buSzPts val="1400"/>
              <a:buNone/>
              <a:defRPr>
                <a:solidFill>
                  <a:srgbClr val="EAD1DC"/>
                </a:solidFill>
              </a:defRPr>
            </a:lvl6pPr>
            <a:lvl7pPr lvl="6">
              <a:spcBef>
                <a:spcPts val="0"/>
              </a:spcBef>
              <a:spcAft>
                <a:spcPts val="0"/>
              </a:spcAft>
              <a:buClr>
                <a:srgbClr val="EAD1DC"/>
              </a:buClr>
              <a:buSzPts val="1400"/>
              <a:buNone/>
              <a:defRPr>
                <a:solidFill>
                  <a:srgbClr val="EAD1DC"/>
                </a:solidFill>
              </a:defRPr>
            </a:lvl7pPr>
            <a:lvl8pPr lvl="7">
              <a:spcBef>
                <a:spcPts val="0"/>
              </a:spcBef>
              <a:spcAft>
                <a:spcPts val="0"/>
              </a:spcAft>
              <a:buClr>
                <a:srgbClr val="EAD1DC"/>
              </a:buClr>
              <a:buSzPts val="1400"/>
              <a:buNone/>
              <a:defRPr>
                <a:solidFill>
                  <a:srgbClr val="EAD1DC"/>
                </a:solidFill>
              </a:defRPr>
            </a:lvl8pPr>
            <a:lvl9pPr lvl="8">
              <a:spcBef>
                <a:spcPts val="0"/>
              </a:spcBef>
              <a:spcAft>
                <a:spcPts val="0"/>
              </a:spcAft>
              <a:buClr>
                <a:srgbClr val="EAD1DC"/>
              </a:buClr>
              <a:buSzPts val="1400"/>
              <a:buNone/>
              <a:defRPr>
                <a:solidFill>
                  <a:srgbClr val="EAD1DC"/>
                </a:solidFill>
              </a:defRPr>
            </a:lvl9pPr>
          </a:lstStyle>
          <a:p/>
        </p:txBody>
      </p:sp>
      <p:sp>
        <p:nvSpPr>
          <p:cNvPr id="82" name="Google Shape;82;p15"/>
          <p:cNvSpPr txBox="1"/>
          <p:nvPr>
            <p:ph type="title"/>
          </p:nvPr>
        </p:nvSpPr>
        <p:spPr>
          <a:xfrm>
            <a:off x="438150" y="1056600"/>
            <a:ext cx="3155700" cy="1325700"/>
          </a:xfrm>
          <a:prstGeom prst="rect">
            <a:avLst/>
          </a:prstGeom>
          <a:noFill/>
          <a:ln>
            <a:noFill/>
          </a:ln>
        </p:spPr>
        <p:txBody>
          <a:bodyPr anchorCtr="0" anchor="ctr" bIns="45700" lIns="91425" spcFirstLastPara="1" rIns="91425" wrap="square" tIns="45700">
            <a:noAutofit/>
          </a:bodyPr>
          <a:lstStyle>
            <a:lvl1pPr lvl="0">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5"/>
          <p:cNvSpPr/>
          <p:nvPr>
            <p:ph idx="2" type="pic"/>
          </p:nvPr>
        </p:nvSpPr>
        <p:spPr>
          <a:xfrm>
            <a:off x="4182938" y="633450"/>
            <a:ext cx="7767600" cy="5591100"/>
          </a:xfrm>
          <a:prstGeom prst="rect">
            <a:avLst/>
          </a:prstGeom>
          <a:noFill/>
          <a:ln>
            <a:noFill/>
          </a:ln>
        </p:spPr>
      </p:sp>
      <p:sp>
        <p:nvSpPr>
          <p:cNvPr id="84" name="Google Shape;84;p15"/>
          <p:cNvSpPr txBox="1"/>
          <p:nvPr>
            <p:ph idx="3" type="body"/>
          </p:nvPr>
        </p:nvSpPr>
        <p:spPr>
          <a:xfrm>
            <a:off x="292608" y="2583850"/>
            <a:ext cx="3346800" cy="3811500"/>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SzPts val="1400"/>
              <a:buChar char="○"/>
              <a:defRPr sz="1400"/>
            </a:lvl2pPr>
            <a:lvl3pPr indent="-304800" lvl="2" marL="1371600" algn="l">
              <a:lnSpc>
                <a:spcPct val="90000"/>
              </a:lnSpc>
              <a:spcBef>
                <a:spcPts val="500"/>
              </a:spcBef>
              <a:spcAft>
                <a:spcPts val="0"/>
              </a:spcAft>
              <a:buSzPts val="1200"/>
              <a:buChar char="■"/>
              <a:defRPr sz="1200"/>
            </a:lvl3pPr>
            <a:lvl4pPr indent="-292100" lvl="3" marL="1828800" algn="l">
              <a:lnSpc>
                <a:spcPct val="90000"/>
              </a:lnSpc>
              <a:spcBef>
                <a:spcPts val="500"/>
              </a:spcBef>
              <a:spcAft>
                <a:spcPts val="0"/>
              </a:spcAft>
              <a:buSzPts val="1000"/>
              <a:buChar char="●"/>
              <a:defRPr sz="1000"/>
            </a:lvl4pPr>
            <a:lvl5pPr indent="-292100" lvl="4" marL="2286000" algn="l">
              <a:lnSpc>
                <a:spcPct val="90000"/>
              </a:lnSpc>
              <a:spcBef>
                <a:spcPts val="500"/>
              </a:spcBef>
              <a:spcAft>
                <a:spcPts val="0"/>
              </a:spcAft>
              <a:buSzPts val="1000"/>
              <a:buChar char="○"/>
              <a:defRPr sz="1000"/>
            </a:lvl5pPr>
            <a:lvl6pPr indent="-292100" lvl="5" marL="2743200" algn="l">
              <a:lnSpc>
                <a:spcPct val="90000"/>
              </a:lnSpc>
              <a:spcBef>
                <a:spcPts val="500"/>
              </a:spcBef>
              <a:spcAft>
                <a:spcPts val="0"/>
              </a:spcAft>
              <a:buSzPts val="1000"/>
              <a:buChar char="■"/>
              <a:defRPr sz="1000"/>
            </a:lvl6pPr>
            <a:lvl7pPr indent="-292100" lvl="6" marL="3200400" algn="l">
              <a:lnSpc>
                <a:spcPct val="90000"/>
              </a:lnSpc>
              <a:spcBef>
                <a:spcPts val="500"/>
              </a:spcBef>
              <a:spcAft>
                <a:spcPts val="0"/>
              </a:spcAft>
              <a:buSzPts val="1000"/>
              <a:buChar char="●"/>
              <a:defRPr sz="1000"/>
            </a:lvl7pPr>
            <a:lvl8pPr indent="-292100" lvl="7" marL="3657600" algn="l">
              <a:lnSpc>
                <a:spcPct val="90000"/>
              </a:lnSpc>
              <a:spcBef>
                <a:spcPts val="500"/>
              </a:spcBef>
              <a:spcAft>
                <a:spcPts val="0"/>
              </a:spcAft>
              <a:buSzPts val="1000"/>
              <a:buChar char="○"/>
              <a:defRPr sz="1000"/>
            </a:lvl8pPr>
            <a:lvl9pPr indent="-292100" lvl="8" marL="4114800" algn="l">
              <a:lnSpc>
                <a:spcPct val="90000"/>
              </a:lnSpc>
              <a:spcBef>
                <a:spcPts val="500"/>
              </a:spcBef>
              <a:spcAft>
                <a:spcPts val="0"/>
              </a:spcAft>
              <a:buSzPts val="1000"/>
              <a:buChar char="■"/>
              <a:defRPr sz="1000"/>
            </a:lvl9pPr>
          </a:lstStyle>
          <a:p/>
        </p:txBody>
      </p:sp>
      <p:sp>
        <p:nvSpPr>
          <p:cNvPr id="85" name="Google Shape;85;p15"/>
          <p:cNvSpPr txBox="1"/>
          <p:nvPr>
            <p:ph idx="4"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86" name="Google Shape;86;p15"/>
          <p:cNvSpPr txBox="1"/>
          <p:nvPr>
            <p:ph idx="5"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line Side Content - light">
  <p:cSld name="1_Title and Content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545603" y="1056600"/>
            <a:ext cx="4497000" cy="1325700"/>
          </a:xfrm>
          <a:prstGeom prst="rect">
            <a:avLst/>
          </a:prstGeom>
          <a:noFill/>
          <a:ln>
            <a:noFill/>
          </a:ln>
        </p:spPr>
        <p:txBody>
          <a:bodyPr anchorCtr="0" anchor="ctr" bIns="45700" lIns="91425" spcFirstLastPara="1" rIns="91425" wrap="square" tIns="45700">
            <a:noAutofit/>
          </a:bodyPr>
          <a:lstStyle>
            <a:lvl1pPr lvl="0">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6"/>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8B8B8D"/>
                </a:solidFill>
                <a:latin typeface="Arial"/>
                <a:ea typeface="Arial"/>
                <a:cs typeface="Arial"/>
                <a:sym typeface="Arial"/>
              </a:defRPr>
            </a:lvl1pPr>
            <a:lvl2pPr indent="0" lvl="1" marL="0" algn="ctr">
              <a:spcBef>
                <a:spcPts val="0"/>
              </a:spcBef>
              <a:buNone/>
              <a:defRPr b="0" i="0" sz="1100" u="none" cap="none" strike="noStrike">
                <a:solidFill>
                  <a:srgbClr val="8B8B8D"/>
                </a:solidFill>
                <a:latin typeface="Arial"/>
                <a:ea typeface="Arial"/>
                <a:cs typeface="Arial"/>
                <a:sym typeface="Arial"/>
              </a:defRPr>
            </a:lvl2pPr>
            <a:lvl3pPr indent="0" lvl="2" marL="0" algn="ctr">
              <a:spcBef>
                <a:spcPts val="0"/>
              </a:spcBef>
              <a:buNone/>
              <a:defRPr b="0" i="0" sz="1100" u="none" cap="none" strike="noStrike">
                <a:solidFill>
                  <a:srgbClr val="8B8B8D"/>
                </a:solidFill>
                <a:latin typeface="Arial"/>
                <a:ea typeface="Arial"/>
                <a:cs typeface="Arial"/>
                <a:sym typeface="Arial"/>
              </a:defRPr>
            </a:lvl3pPr>
            <a:lvl4pPr indent="0" lvl="3" marL="0" algn="ctr">
              <a:spcBef>
                <a:spcPts val="0"/>
              </a:spcBef>
              <a:buNone/>
              <a:defRPr b="0" i="0" sz="1100" u="none" cap="none" strike="noStrike">
                <a:solidFill>
                  <a:srgbClr val="8B8B8D"/>
                </a:solidFill>
                <a:latin typeface="Arial"/>
                <a:ea typeface="Arial"/>
                <a:cs typeface="Arial"/>
                <a:sym typeface="Arial"/>
              </a:defRPr>
            </a:lvl4pPr>
            <a:lvl5pPr indent="0" lvl="4" marL="0" algn="ctr">
              <a:spcBef>
                <a:spcPts val="0"/>
              </a:spcBef>
              <a:buNone/>
              <a:defRPr b="0" i="0" sz="1100" u="none" cap="none" strike="noStrike">
                <a:solidFill>
                  <a:srgbClr val="8B8B8D"/>
                </a:solidFill>
                <a:latin typeface="Arial"/>
                <a:ea typeface="Arial"/>
                <a:cs typeface="Arial"/>
                <a:sym typeface="Arial"/>
              </a:defRPr>
            </a:lvl5pPr>
            <a:lvl6pPr indent="0" lvl="5" marL="0" algn="ctr">
              <a:spcBef>
                <a:spcPts val="0"/>
              </a:spcBef>
              <a:buNone/>
              <a:defRPr b="0" i="0" sz="1100" u="none" cap="none" strike="noStrike">
                <a:solidFill>
                  <a:srgbClr val="8B8B8D"/>
                </a:solidFill>
                <a:latin typeface="Arial"/>
                <a:ea typeface="Arial"/>
                <a:cs typeface="Arial"/>
                <a:sym typeface="Arial"/>
              </a:defRPr>
            </a:lvl6pPr>
            <a:lvl7pPr indent="0" lvl="6" marL="0" algn="ctr">
              <a:spcBef>
                <a:spcPts val="0"/>
              </a:spcBef>
              <a:buNone/>
              <a:defRPr b="0" i="0" sz="1100" u="none" cap="none" strike="noStrike">
                <a:solidFill>
                  <a:srgbClr val="8B8B8D"/>
                </a:solidFill>
                <a:latin typeface="Arial"/>
                <a:ea typeface="Arial"/>
                <a:cs typeface="Arial"/>
                <a:sym typeface="Arial"/>
              </a:defRPr>
            </a:lvl7pPr>
            <a:lvl8pPr indent="0" lvl="7" marL="0" algn="ctr">
              <a:spcBef>
                <a:spcPts val="0"/>
              </a:spcBef>
              <a:buNone/>
              <a:defRPr b="0" i="0" sz="1100" u="none" cap="none" strike="noStrike">
                <a:solidFill>
                  <a:srgbClr val="8B8B8D"/>
                </a:solidFill>
                <a:latin typeface="Arial"/>
                <a:ea typeface="Arial"/>
                <a:cs typeface="Arial"/>
                <a:sym typeface="Arial"/>
              </a:defRPr>
            </a:lvl8pPr>
            <a:lvl9pPr indent="0" lvl="8" mar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0" name="Google Shape;90;p16"/>
          <p:cNvSpPr txBox="1"/>
          <p:nvPr>
            <p:ph idx="1" type="subTitle"/>
          </p:nvPr>
        </p:nvSpPr>
        <p:spPr>
          <a:xfrm>
            <a:off x="5815200" y="63953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rgbClr val="9B9B9B"/>
              </a:buClr>
              <a:buSzPts val="1400"/>
              <a:buNone/>
              <a:defRPr>
                <a:solidFill>
                  <a:srgbClr val="9B9B9B"/>
                </a:solidFill>
              </a:defRPr>
            </a:lvl2pPr>
            <a:lvl3pPr lvl="2">
              <a:spcBef>
                <a:spcPts val="0"/>
              </a:spcBef>
              <a:spcAft>
                <a:spcPts val="0"/>
              </a:spcAft>
              <a:buClr>
                <a:srgbClr val="9B9B9B"/>
              </a:buClr>
              <a:buSzPts val="1400"/>
              <a:buNone/>
              <a:defRPr>
                <a:solidFill>
                  <a:srgbClr val="9B9B9B"/>
                </a:solidFill>
              </a:defRPr>
            </a:lvl3pPr>
            <a:lvl4pPr lvl="3">
              <a:spcBef>
                <a:spcPts val="0"/>
              </a:spcBef>
              <a:spcAft>
                <a:spcPts val="0"/>
              </a:spcAft>
              <a:buClr>
                <a:srgbClr val="9B9B9B"/>
              </a:buClr>
              <a:buSzPts val="1400"/>
              <a:buNone/>
              <a:defRPr>
                <a:solidFill>
                  <a:srgbClr val="9B9B9B"/>
                </a:solidFill>
              </a:defRPr>
            </a:lvl4pPr>
            <a:lvl5pPr lvl="4">
              <a:spcBef>
                <a:spcPts val="0"/>
              </a:spcBef>
              <a:spcAft>
                <a:spcPts val="0"/>
              </a:spcAft>
              <a:buClr>
                <a:srgbClr val="9B9B9B"/>
              </a:buClr>
              <a:buSzPts val="1400"/>
              <a:buNone/>
              <a:defRPr>
                <a:solidFill>
                  <a:srgbClr val="9B9B9B"/>
                </a:solidFill>
              </a:defRPr>
            </a:lvl5pPr>
            <a:lvl6pPr lvl="5">
              <a:spcBef>
                <a:spcPts val="0"/>
              </a:spcBef>
              <a:spcAft>
                <a:spcPts val="0"/>
              </a:spcAft>
              <a:buClr>
                <a:srgbClr val="9B9B9B"/>
              </a:buClr>
              <a:buSzPts val="1400"/>
              <a:buNone/>
              <a:defRPr>
                <a:solidFill>
                  <a:srgbClr val="9B9B9B"/>
                </a:solidFill>
              </a:defRPr>
            </a:lvl6pPr>
            <a:lvl7pPr lvl="6">
              <a:spcBef>
                <a:spcPts val="0"/>
              </a:spcBef>
              <a:spcAft>
                <a:spcPts val="0"/>
              </a:spcAft>
              <a:buClr>
                <a:srgbClr val="9B9B9B"/>
              </a:buClr>
              <a:buSzPts val="1400"/>
              <a:buNone/>
              <a:defRPr>
                <a:solidFill>
                  <a:srgbClr val="9B9B9B"/>
                </a:solidFill>
              </a:defRPr>
            </a:lvl7pPr>
            <a:lvl8pPr lvl="7">
              <a:spcBef>
                <a:spcPts val="0"/>
              </a:spcBef>
              <a:spcAft>
                <a:spcPts val="0"/>
              </a:spcAft>
              <a:buClr>
                <a:srgbClr val="9B9B9B"/>
              </a:buClr>
              <a:buSzPts val="1400"/>
              <a:buNone/>
              <a:defRPr>
                <a:solidFill>
                  <a:srgbClr val="9B9B9B"/>
                </a:solidFill>
              </a:defRPr>
            </a:lvl8pPr>
            <a:lvl9pPr lvl="8">
              <a:spcBef>
                <a:spcPts val="0"/>
              </a:spcBef>
              <a:spcAft>
                <a:spcPts val="0"/>
              </a:spcAft>
              <a:buClr>
                <a:srgbClr val="9B9B9B"/>
              </a:buClr>
              <a:buSzPts val="1400"/>
              <a:buNone/>
              <a:defRPr>
                <a:solidFill>
                  <a:srgbClr val="9B9B9B"/>
                </a:solidFill>
              </a:defRPr>
            </a:lvl9pPr>
          </a:lstStyle>
          <a:p/>
        </p:txBody>
      </p:sp>
      <p:sp>
        <p:nvSpPr>
          <p:cNvPr id="91" name="Google Shape;91;p16"/>
          <p:cNvSpPr txBox="1"/>
          <p:nvPr>
            <p:ph idx="2" type="subTitle"/>
          </p:nvPr>
        </p:nvSpPr>
        <p:spPr>
          <a:xfrm>
            <a:off x="8473200" y="63953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rgbClr val="9B9B9B"/>
              </a:buClr>
              <a:buSzPts val="1400"/>
              <a:buNone/>
              <a:defRPr>
                <a:solidFill>
                  <a:srgbClr val="9B9B9B"/>
                </a:solidFill>
              </a:defRPr>
            </a:lvl2pPr>
            <a:lvl3pPr lvl="2">
              <a:spcBef>
                <a:spcPts val="0"/>
              </a:spcBef>
              <a:spcAft>
                <a:spcPts val="0"/>
              </a:spcAft>
              <a:buClr>
                <a:srgbClr val="9B9B9B"/>
              </a:buClr>
              <a:buSzPts val="1400"/>
              <a:buNone/>
              <a:defRPr>
                <a:solidFill>
                  <a:srgbClr val="9B9B9B"/>
                </a:solidFill>
              </a:defRPr>
            </a:lvl3pPr>
            <a:lvl4pPr lvl="3">
              <a:spcBef>
                <a:spcPts val="0"/>
              </a:spcBef>
              <a:spcAft>
                <a:spcPts val="0"/>
              </a:spcAft>
              <a:buClr>
                <a:srgbClr val="9B9B9B"/>
              </a:buClr>
              <a:buSzPts val="1400"/>
              <a:buNone/>
              <a:defRPr>
                <a:solidFill>
                  <a:srgbClr val="9B9B9B"/>
                </a:solidFill>
              </a:defRPr>
            </a:lvl4pPr>
            <a:lvl5pPr lvl="4">
              <a:spcBef>
                <a:spcPts val="0"/>
              </a:spcBef>
              <a:spcAft>
                <a:spcPts val="0"/>
              </a:spcAft>
              <a:buClr>
                <a:srgbClr val="9B9B9B"/>
              </a:buClr>
              <a:buSzPts val="1400"/>
              <a:buNone/>
              <a:defRPr>
                <a:solidFill>
                  <a:srgbClr val="9B9B9B"/>
                </a:solidFill>
              </a:defRPr>
            </a:lvl5pPr>
            <a:lvl6pPr lvl="5">
              <a:spcBef>
                <a:spcPts val="0"/>
              </a:spcBef>
              <a:spcAft>
                <a:spcPts val="0"/>
              </a:spcAft>
              <a:buClr>
                <a:srgbClr val="9B9B9B"/>
              </a:buClr>
              <a:buSzPts val="1400"/>
              <a:buNone/>
              <a:defRPr>
                <a:solidFill>
                  <a:srgbClr val="9B9B9B"/>
                </a:solidFill>
              </a:defRPr>
            </a:lvl6pPr>
            <a:lvl7pPr lvl="6">
              <a:spcBef>
                <a:spcPts val="0"/>
              </a:spcBef>
              <a:spcAft>
                <a:spcPts val="0"/>
              </a:spcAft>
              <a:buClr>
                <a:srgbClr val="9B9B9B"/>
              </a:buClr>
              <a:buSzPts val="1400"/>
              <a:buNone/>
              <a:defRPr>
                <a:solidFill>
                  <a:srgbClr val="9B9B9B"/>
                </a:solidFill>
              </a:defRPr>
            </a:lvl7pPr>
            <a:lvl8pPr lvl="7">
              <a:spcBef>
                <a:spcPts val="0"/>
              </a:spcBef>
              <a:spcAft>
                <a:spcPts val="0"/>
              </a:spcAft>
              <a:buClr>
                <a:srgbClr val="9B9B9B"/>
              </a:buClr>
              <a:buSzPts val="1400"/>
              <a:buNone/>
              <a:defRPr>
                <a:solidFill>
                  <a:srgbClr val="9B9B9B"/>
                </a:solidFill>
              </a:defRPr>
            </a:lvl8pPr>
            <a:lvl9pPr lvl="8">
              <a:spcBef>
                <a:spcPts val="0"/>
              </a:spcBef>
              <a:spcAft>
                <a:spcPts val="0"/>
              </a:spcAft>
              <a:buClr>
                <a:srgbClr val="9B9B9B"/>
              </a:buClr>
              <a:buSzPts val="1400"/>
              <a:buNone/>
              <a:defRPr>
                <a:solidFill>
                  <a:srgbClr val="9B9B9B"/>
                </a:solidFill>
              </a:defRPr>
            </a:lvl9pPr>
          </a:lstStyle>
          <a:p/>
        </p:txBody>
      </p:sp>
      <p:sp>
        <p:nvSpPr>
          <p:cNvPr id="92" name="Google Shape;92;p16"/>
          <p:cNvSpPr txBox="1"/>
          <p:nvPr>
            <p:ph idx="3" type="body"/>
          </p:nvPr>
        </p:nvSpPr>
        <p:spPr>
          <a:xfrm>
            <a:off x="6107200" y="988775"/>
            <a:ext cx="5522700" cy="48987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93" name="Google Shape;93;p16"/>
          <p:cNvSpPr txBox="1"/>
          <p:nvPr>
            <p:ph idx="4"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dk2"/>
              </a:buClr>
              <a:buSzPts val="1200"/>
              <a:buFont typeface="Source Code Pro"/>
              <a:buNone/>
              <a:defRPr sz="1200">
                <a:solidFill>
                  <a:schemeClr val="dk2"/>
                </a:solidFill>
                <a:latin typeface="Source Code Pro"/>
                <a:ea typeface="Source Code Pro"/>
                <a:cs typeface="Source Code Pro"/>
                <a:sym typeface="Source Code Pro"/>
              </a:defRPr>
            </a:lvl1pPr>
            <a:lvl2pPr lvl="1">
              <a:spcBef>
                <a:spcPts val="0"/>
              </a:spcBef>
              <a:spcAft>
                <a:spcPts val="0"/>
              </a:spcAft>
              <a:buClr>
                <a:srgbClr val="EAD1DC"/>
              </a:buClr>
              <a:buSzPts val="1400"/>
              <a:buNone/>
              <a:defRPr>
                <a:solidFill>
                  <a:srgbClr val="EAD1DC"/>
                </a:solidFill>
              </a:defRPr>
            </a:lvl2pPr>
            <a:lvl3pPr lvl="2">
              <a:spcBef>
                <a:spcPts val="0"/>
              </a:spcBef>
              <a:spcAft>
                <a:spcPts val="0"/>
              </a:spcAft>
              <a:buClr>
                <a:srgbClr val="EAD1DC"/>
              </a:buClr>
              <a:buSzPts val="1400"/>
              <a:buNone/>
              <a:defRPr>
                <a:solidFill>
                  <a:srgbClr val="EAD1DC"/>
                </a:solidFill>
              </a:defRPr>
            </a:lvl3pPr>
            <a:lvl4pPr lvl="3">
              <a:spcBef>
                <a:spcPts val="0"/>
              </a:spcBef>
              <a:spcAft>
                <a:spcPts val="0"/>
              </a:spcAft>
              <a:buClr>
                <a:srgbClr val="EAD1DC"/>
              </a:buClr>
              <a:buSzPts val="1400"/>
              <a:buNone/>
              <a:defRPr>
                <a:solidFill>
                  <a:srgbClr val="EAD1DC"/>
                </a:solidFill>
              </a:defRPr>
            </a:lvl4pPr>
            <a:lvl5pPr lvl="4">
              <a:spcBef>
                <a:spcPts val="0"/>
              </a:spcBef>
              <a:spcAft>
                <a:spcPts val="0"/>
              </a:spcAft>
              <a:buClr>
                <a:srgbClr val="EAD1DC"/>
              </a:buClr>
              <a:buSzPts val="1400"/>
              <a:buNone/>
              <a:defRPr>
                <a:solidFill>
                  <a:srgbClr val="EAD1DC"/>
                </a:solidFill>
              </a:defRPr>
            </a:lvl5pPr>
            <a:lvl6pPr lvl="5">
              <a:spcBef>
                <a:spcPts val="0"/>
              </a:spcBef>
              <a:spcAft>
                <a:spcPts val="0"/>
              </a:spcAft>
              <a:buClr>
                <a:srgbClr val="EAD1DC"/>
              </a:buClr>
              <a:buSzPts val="1400"/>
              <a:buNone/>
              <a:defRPr>
                <a:solidFill>
                  <a:srgbClr val="EAD1DC"/>
                </a:solidFill>
              </a:defRPr>
            </a:lvl6pPr>
            <a:lvl7pPr lvl="6">
              <a:spcBef>
                <a:spcPts val="0"/>
              </a:spcBef>
              <a:spcAft>
                <a:spcPts val="0"/>
              </a:spcAft>
              <a:buClr>
                <a:srgbClr val="EAD1DC"/>
              </a:buClr>
              <a:buSzPts val="1400"/>
              <a:buNone/>
              <a:defRPr>
                <a:solidFill>
                  <a:srgbClr val="EAD1DC"/>
                </a:solidFill>
              </a:defRPr>
            </a:lvl7pPr>
            <a:lvl8pPr lvl="7">
              <a:spcBef>
                <a:spcPts val="0"/>
              </a:spcBef>
              <a:spcAft>
                <a:spcPts val="0"/>
              </a:spcAft>
              <a:buClr>
                <a:srgbClr val="EAD1DC"/>
              </a:buClr>
              <a:buSzPts val="1400"/>
              <a:buNone/>
              <a:defRPr>
                <a:solidFill>
                  <a:srgbClr val="EAD1DC"/>
                </a:solidFill>
              </a:defRPr>
            </a:lvl8pPr>
            <a:lvl9pPr lvl="8">
              <a:spcBef>
                <a:spcPts val="0"/>
              </a:spcBef>
              <a:spcAft>
                <a:spcPts val="0"/>
              </a:spcAft>
              <a:buClr>
                <a:srgbClr val="EAD1DC"/>
              </a:buClr>
              <a:buSzPts val="1400"/>
              <a:buNone/>
              <a:defRPr>
                <a:solidFill>
                  <a:srgbClr val="EAD1DC"/>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teal">
  <p:cSld name="CUSTOM_3">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7"/>
          <p:cNvSpPr txBox="1"/>
          <p:nvPr>
            <p:ph idx="1"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7" name="Google Shape;97;p17"/>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5"/>
                </a:solidFill>
                <a:latin typeface="Arial"/>
                <a:ea typeface="Arial"/>
                <a:cs typeface="Arial"/>
                <a:sym typeface="Arial"/>
              </a:defRPr>
            </a:lvl1pPr>
            <a:lvl2pPr indent="0" lvl="1" marL="0" algn="ctr">
              <a:spcBef>
                <a:spcPts val="0"/>
              </a:spcBef>
              <a:buNone/>
              <a:defRPr b="0" i="0" sz="1100">
                <a:solidFill>
                  <a:schemeClr val="accent5"/>
                </a:solidFill>
                <a:latin typeface="Arial"/>
                <a:ea typeface="Arial"/>
                <a:cs typeface="Arial"/>
                <a:sym typeface="Arial"/>
              </a:defRPr>
            </a:lvl2pPr>
            <a:lvl3pPr indent="0" lvl="2" marL="0" algn="ctr">
              <a:spcBef>
                <a:spcPts val="0"/>
              </a:spcBef>
              <a:buNone/>
              <a:defRPr b="0" i="0" sz="1100">
                <a:solidFill>
                  <a:schemeClr val="accent5"/>
                </a:solidFill>
                <a:latin typeface="Arial"/>
                <a:ea typeface="Arial"/>
                <a:cs typeface="Arial"/>
                <a:sym typeface="Arial"/>
              </a:defRPr>
            </a:lvl3pPr>
            <a:lvl4pPr indent="0" lvl="3" marL="0" algn="ctr">
              <a:spcBef>
                <a:spcPts val="0"/>
              </a:spcBef>
              <a:buNone/>
              <a:defRPr b="0" i="0" sz="1100">
                <a:solidFill>
                  <a:schemeClr val="accent5"/>
                </a:solidFill>
                <a:latin typeface="Arial"/>
                <a:ea typeface="Arial"/>
                <a:cs typeface="Arial"/>
                <a:sym typeface="Arial"/>
              </a:defRPr>
            </a:lvl4pPr>
            <a:lvl5pPr indent="0" lvl="4" marL="0" algn="ctr">
              <a:spcBef>
                <a:spcPts val="0"/>
              </a:spcBef>
              <a:buNone/>
              <a:defRPr b="0" i="0" sz="1100">
                <a:solidFill>
                  <a:schemeClr val="accent5"/>
                </a:solidFill>
                <a:latin typeface="Arial"/>
                <a:ea typeface="Arial"/>
                <a:cs typeface="Arial"/>
                <a:sym typeface="Arial"/>
              </a:defRPr>
            </a:lvl5pPr>
            <a:lvl6pPr indent="0" lvl="5" marL="0" algn="ctr">
              <a:spcBef>
                <a:spcPts val="0"/>
              </a:spcBef>
              <a:buNone/>
              <a:defRPr b="0" i="0" sz="1100">
                <a:solidFill>
                  <a:schemeClr val="accent5"/>
                </a:solidFill>
                <a:latin typeface="Arial"/>
                <a:ea typeface="Arial"/>
                <a:cs typeface="Arial"/>
                <a:sym typeface="Arial"/>
              </a:defRPr>
            </a:lvl6pPr>
            <a:lvl7pPr indent="0" lvl="6" marL="0" algn="ctr">
              <a:spcBef>
                <a:spcPts val="0"/>
              </a:spcBef>
              <a:buNone/>
              <a:defRPr b="0" i="0" sz="1100">
                <a:solidFill>
                  <a:schemeClr val="accent5"/>
                </a:solidFill>
                <a:latin typeface="Arial"/>
                <a:ea typeface="Arial"/>
                <a:cs typeface="Arial"/>
                <a:sym typeface="Arial"/>
              </a:defRPr>
            </a:lvl7pPr>
            <a:lvl8pPr indent="0" lvl="7" marL="0" algn="ctr">
              <a:spcBef>
                <a:spcPts val="0"/>
              </a:spcBef>
              <a:buNone/>
              <a:defRPr b="0" i="0" sz="1100">
                <a:solidFill>
                  <a:schemeClr val="accent5"/>
                </a:solidFill>
                <a:latin typeface="Arial"/>
                <a:ea typeface="Arial"/>
                <a:cs typeface="Arial"/>
                <a:sym typeface="Arial"/>
              </a:defRPr>
            </a:lvl8pPr>
            <a:lvl9pPr indent="0" lvl="8" marL="0" algn="ctr">
              <a:spcBef>
                <a:spcPts val="0"/>
              </a:spcBef>
              <a:buNone/>
              <a:defRPr b="0" i="0" sz="11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7"/>
          <p:cNvSpPr txBox="1"/>
          <p:nvPr>
            <p:ph idx="2"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99" name="Google Shape;99;p17"/>
          <p:cNvSpPr txBox="1"/>
          <p:nvPr>
            <p:ph idx="3"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00" name="Google Shape;100;p17"/>
          <p:cNvSpPr txBox="1"/>
          <p:nvPr>
            <p:ph idx="4"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teal">
  <p:cSld name="CUSTOM_3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8"/>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8"/>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5"/>
                </a:solidFill>
                <a:latin typeface="Arial"/>
                <a:ea typeface="Arial"/>
                <a:cs typeface="Arial"/>
                <a:sym typeface="Arial"/>
              </a:defRPr>
            </a:lvl1pPr>
            <a:lvl2pPr indent="0" lvl="1" marL="0" algn="ctr">
              <a:spcBef>
                <a:spcPts val="0"/>
              </a:spcBef>
              <a:buNone/>
              <a:defRPr b="0" i="0" sz="1100">
                <a:solidFill>
                  <a:schemeClr val="accent5"/>
                </a:solidFill>
                <a:latin typeface="Arial"/>
                <a:ea typeface="Arial"/>
                <a:cs typeface="Arial"/>
                <a:sym typeface="Arial"/>
              </a:defRPr>
            </a:lvl2pPr>
            <a:lvl3pPr indent="0" lvl="2" marL="0" algn="ctr">
              <a:spcBef>
                <a:spcPts val="0"/>
              </a:spcBef>
              <a:buNone/>
              <a:defRPr b="0" i="0" sz="1100">
                <a:solidFill>
                  <a:schemeClr val="accent5"/>
                </a:solidFill>
                <a:latin typeface="Arial"/>
                <a:ea typeface="Arial"/>
                <a:cs typeface="Arial"/>
                <a:sym typeface="Arial"/>
              </a:defRPr>
            </a:lvl3pPr>
            <a:lvl4pPr indent="0" lvl="3" marL="0" algn="ctr">
              <a:spcBef>
                <a:spcPts val="0"/>
              </a:spcBef>
              <a:buNone/>
              <a:defRPr b="0" i="0" sz="1100">
                <a:solidFill>
                  <a:schemeClr val="accent5"/>
                </a:solidFill>
                <a:latin typeface="Arial"/>
                <a:ea typeface="Arial"/>
                <a:cs typeface="Arial"/>
                <a:sym typeface="Arial"/>
              </a:defRPr>
            </a:lvl4pPr>
            <a:lvl5pPr indent="0" lvl="4" marL="0" algn="ctr">
              <a:spcBef>
                <a:spcPts val="0"/>
              </a:spcBef>
              <a:buNone/>
              <a:defRPr b="0" i="0" sz="1100">
                <a:solidFill>
                  <a:schemeClr val="accent5"/>
                </a:solidFill>
                <a:latin typeface="Arial"/>
                <a:ea typeface="Arial"/>
                <a:cs typeface="Arial"/>
                <a:sym typeface="Arial"/>
              </a:defRPr>
            </a:lvl5pPr>
            <a:lvl6pPr indent="0" lvl="5" marL="0" algn="ctr">
              <a:spcBef>
                <a:spcPts val="0"/>
              </a:spcBef>
              <a:buNone/>
              <a:defRPr b="0" i="0" sz="1100">
                <a:solidFill>
                  <a:schemeClr val="accent5"/>
                </a:solidFill>
                <a:latin typeface="Arial"/>
                <a:ea typeface="Arial"/>
                <a:cs typeface="Arial"/>
                <a:sym typeface="Arial"/>
              </a:defRPr>
            </a:lvl6pPr>
            <a:lvl7pPr indent="0" lvl="6" marL="0" algn="ctr">
              <a:spcBef>
                <a:spcPts val="0"/>
              </a:spcBef>
              <a:buNone/>
              <a:defRPr b="0" i="0" sz="1100">
                <a:solidFill>
                  <a:schemeClr val="accent5"/>
                </a:solidFill>
                <a:latin typeface="Arial"/>
                <a:ea typeface="Arial"/>
                <a:cs typeface="Arial"/>
                <a:sym typeface="Arial"/>
              </a:defRPr>
            </a:lvl7pPr>
            <a:lvl8pPr indent="0" lvl="7" marL="0" algn="ctr">
              <a:spcBef>
                <a:spcPts val="0"/>
              </a:spcBef>
              <a:buNone/>
              <a:defRPr b="0" i="0" sz="1100">
                <a:solidFill>
                  <a:schemeClr val="accent5"/>
                </a:solidFill>
                <a:latin typeface="Arial"/>
                <a:ea typeface="Arial"/>
                <a:cs typeface="Arial"/>
                <a:sym typeface="Arial"/>
              </a:defRPr>
            </a:lvl8pPr>
            <a:lvl9pPr indent="0" lvl="8" marL="0" algn="ctr">
              <a:spcBef>
                <a:spcPts val="0"/>
              </a:spcBef>
              <a:buNone/>
              <a:defRPr b="0" i="0" sz="11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4" name="Google Shape;104;p18"/>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05" name="Google Shape;105;p18"/>
          <p:cNvSpPr txBox="1"/>
          <p:nvPr>
            <p:ph idx="2" type="body"/>
          </p:nvPr>
        </p:nvSpPr>
        <p:spPr>
          <a:xfrm>
            <a:off x="545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6" name="Google Shape;106;p18"/>
          <p:cNvSpPr txBox="1"/>
          <p:nvPr>
            <p:ph idx="3" type="body"/>
          </p:nvPr>
        </p:nvSpPr>
        <p:spPr>
          <a:xfrm>
            <a:off x="5879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7" name="Google Shape;107;p18"/>
          <p:cNvSpPr txBox="1"/>
          <p:nvPr>
            <p:ph idx="4"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08" name="Google Shape;108;p18"/>
          <p:cNvSpPr txBox="1"/>
          <p:nvPr>
            <p:ph idx="5"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teal">
  <p:cSld name="CUSTOM_7">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9"/>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5"/>
                </a:solidFill>
                <a:latin typeface="Arial"/>
                <a:ea typeface="Arial"/>
                <a:cs typeface="Arial"/>
                <a:sym typeface="Arial"/>
              </a:defRPr>
            </a:lvl1pPr>
            <a:lvl2pPr indent="0" lvl="1" marL="0" algn="ctr">
              <a:spcBef>
                <a:spcPts val="0"/>
              </a:spcBef>
              <a:buNone/>
              <a:defRPr b="0" i="0" sz="1100" u="none" cap="none" strike="noStrike">
                <a:solidFill>
                  <a:schemeClr val="accent5"/>
                </a:solidFill>
                <a:latin typeface="Arial"/>
                <a:ea typeface="Arial"/>
                <a:cs typeface="Arial"/>
                <a:sym typeface="Arial"/>
              </a:defRPr>
            </a:lvl2pPr>
            <a:lvl3pPr indent="0" lvl="2" marL="0" algn="ctr">
              <a:spcBef>
                <a:spcPts val="0"/>
              </a:spcBef>
              <a:buNone/>
              <a:defRPr b="0" i="0" sz="1100" u="none" cap="none" strike="noStrike">
                <a:solidFill>
                  <a:schemeClr val="accent5"/>
                </a:solidFill>
                <a:latin typeface="Arial"/>
                <a:ea typeface="Arial"/>
                <a:cs typeface="Arial"/>
                <a:sym typeface="Arial"/>
              </a:defRPr>
            </a:lvl3pPr>
            <a:lvl4pPr indent="0" lvl="3" marL="0" algn="ctr">
              <a:spcBef>
                <a:spcPts val="0"/>
              </a:spcBef>
              <a:buNone/>
              <a:defRPr b="0" i="0" sz="1100" u="none" cap="none" strike="noStrike">
                <a:solidFill>
                  <a:schemeClr val="accent5"/>
                </a:solidFill>
                <a:latin typeface="Arial"/>
                <a:ea typeface="Arial"/>
                <a:cs typeface="Arial"/>
                <a:sym typeface="Arial"/>
              </a:defRPr>
            </a:lvl4pPr>
            <a:lvl5pPr indent="0" lvl="4" marL="0" algn="ctr">
              <a:spcBef>
                <a:spcPts val="0"/>
              </a:spcBef>
              <a:buNone/>
              <a:defRPr b="0" i="0" sz="1100" u="none" cap="none" strike="noStrike">
                <a:solidFill>
                  <a:schemeClr val="accent5"/>
                </a:solidFill>
                <a:latin typeface="Arial"/>
                <a:ea typeface="Arial"/>
                <a:cs typeface="Arial"/>
                <a:sym typeface="Arial"/>
              </a:defRPr>
            </a:lvl5pPr>
            <a:lvl6pPr indent="0" lvl="5" marL="0" algn="ctr">
              <a:spcBef>
                <a:spcPts val="0"/>
              </a:spcBef>
              <a:buNone/>
              <a:defRPr b="0" i="0" sz="1100" u="none" cap="none" strike="noStrike">
                <a:solidFill>
                  <a:schemeClr val="accent5"/>
                </a:solidFill>
                <a:latin typeface="Arial"/>
                <a:ea typeface="Arial"/>
                <a:cs typeface="Arial"/>
                <a:sym typeface="Arial"/>
              </a:defRPr>
            </a:lvl6pPr>
            <a:lvl7pPr indent="0" lvl="6" marL="0" algn="ctr">
              <a:spcBef>
                <a:spcPts val="0"/>
              </a:spcBef>
              <a:buNone/>
              <a:defRPr b="0" i="0" sz="1100" u="none" cap="none" strike="noStrike">
                <a:solidFill>
                  <a:schemeClr val="accent5"/>
                </a:solidFill>
                <a:latin typeface="Arial"/>
                <a:ea typeface="Arial"/>
                <a:cs typeface="Arial"/>
                <a:sym typeface="Arial"/>
              </a:defRPr>
            </a:lvl7pPr>
            <a:lvl8pPr indent="0" lvl="7" marL="0" algn="ctr">
              <a:spcBef>
                <a:spcPts val="0"/>
              </a:spcBef>
              <a:buNone/>
              <a:defRPr b="0" i="0" sz="1100" u="none" cap="none" strike="noStrike">
                <a:solidFill>
                  <a:schemeClr val="accent5"/>
                </a:solidFill>
                <a:latin typeface="Arial"/>
                <a:ea typeface="Arial"/>
                <a:cs typeface="Arial"/>
                <a:sym typeface="Arial"/>
              </a:defRPr>
            </a:lvl8pPr>
            <a:lvl9pPr indent="0" lvl="8" mar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1" name="Google Shape;111;p19"/>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12" name="Google Shape;112;p19"/>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13" name="Google Shape;113;p19"/>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14" name="Google Shape;114;p19"/>
          <p:cNvSpPr/>
          <p:nvPr>
            <p:ph idx="4" type="pic"/>
          </p:nvPr>
        </p:nvSpPr>
        <p:spPr>
          <a:xfrm>
            <a:off x="6345378" y="910078"/>
            <a:ext cx="4858200" cy="2255100"/>
          </a:xfrm>
          <a:prstGeom prst="rect">
            <a:avLst/>
          </a:prstGeom>
          <a:noFill/>
          <a:ln>
            <a:noFill/>
          </a:ln>
        </p:spPr>
      </p:sp>
      <p:sp>
        <p:nvSpPr>
          <p:cNvPr id="115" name="Google Shape;115;p19"/>
          <p:cNvSpPr txBox="1"/>
          <p:nvPr>
            <p:ph idx="5" type="body"/>
          </p:nvPr>
        </p:nvSpPr>
        <p:spPr>
          <a:xfrm>
            <a:off x="714050" y="3113975"/>
            <a:ext cx="4279800" cy="2877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SzPts val="2400"/>
              <a:buChar char="•"/>
              <a:defRPr sz="2400"/>
            </a:lvl1pPr>
            <a:lvl2pPr indent="-361950" lvl="1" marL="914400" algn="l">
              <a:lnSpc>
                <a:spcPct val="90000"/>
              </a:lnSpc>
              <a:spcBef>
                <a:spcPts val="500"/>
              </a:spcBef>
              <a:spcAft>
                <a:spcPts val="0"/>
              </a:spcAft>
              <a:buSzPts val="2100"/>
              <a:buChar char="•"/>
              <a:defRPr sz="2100"/>
            </a:lvl2pPr>
            <a:lvl3pPr indent="-342900" lvl="2" marL="1371600" algn="l">
              <a:lnSpc>
                <a:spcPct val="90000"/>
              </a:lnSpc>
              <a:spcBef>
                <a:spcPts val="500"/>
              </a:spcBef>
              <a:spcAft>
                <a:spcPts val="0"/>
              </a:spcAft>
              <a:buSzPts val="1800"/>
              <a:buChar char="•"/>
              <a:defRPr sz="1800"/>
            </a:lvl3pPr>
            <a:lvl4pPr indent="-330200" lvl="3" marL="1828800" algn="l">
              <a:lnSpc>
                <a:spcPct val="90000"/>
              </a:lnSpc>
              <a:spcBef>
                <a:spcPts val="500"/>
              </a:spcBef>
              <a:spcAft>
                <a:spcPts val="0"/>
              </a:spcAft>
              <a:buSzPts val="1600"/>
              <a:buChar char="•"/>
              <a:defRPr sz="16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6" name="Google Shape;116;p19"/>
          <p:cNvSpPr txBox="1"/>
          <p:nvPr>
            <p:ph type="title"/>
          </p:nvPr>
        </p:nvSpPr>
        <p:spPr>
          <a:xfrm>
            <a:off x="732850" y="1231675"/>
            <a:ext cx="48582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teal">
  <p:cSld name="CUSTOM_8">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5"/>
                </a:solidFill>
                <a:latin typeface="Arial"/>
                <a:ea typeface="Arial"/>
                <a:cs typeface="Arial"/>
                <a:sym typeface="Arial"/>
              </a:defRPr>
            </a:lvl1pPr>
            <a:lvl2pPr indent="0" lvl="1" marL="0" algn="ctr">
              <a:spcBef>
                <a:spcPts val="0"/>
              </a:spcBef>
              <a:buNone/>
              <a:defRPr b="0" i="0" sz="1100" u="none" cap="none" strike="noStrike">
                <a:solidFill>
                  <a:schemeClr val="accent5"/>
                </a:solidFill>
                <a:latin typeface="Arial"/>
                <a:ea typeface="Arial"/>
                <a:cs typeface="Arial"/>
                <a:sym typeface="Arial"/>
              </a:defRPr>
            </a:lvl2pPr>
            <a:lvl3pPr indent="0" lvl="2" marL="0" algn="ctr">
              <a:spcBef>
                <a:spcPts val="0"/>
              </a:spcBef>
              <a:buNone/>
              <a:defRPr b="0" i="0" sz="1100" u="none" cap="none" strike="noStrike">
                <a:solidFill>
                  <a:schemeClr val="accent5"/>
                </a:solidFill>
                <a:latin typeface="Arial"/>
                <a:ea typeface="Arial"/>
                <a:cs typeface="Arial"/>
                <a:sym typeface="Arial"/>
              </a:defRPr>
            </a:lvl3pPr>
            <a:lvl4pPr indent="0" lvl="3" marL="0" algn="ctr">
              <a:spcBef>
                <a:spcPts val="0"/>
              </a:spcBef>
              <a:buNone/>
              <a:defRPr b="0" i="0" sz="1100" u="none" cap="none" strike="noStrike">
                <a:solidFill>
                  <a:schemeClr val="accent5"/>
                </a:solidFill>
                <a:latin typeface="Arial"/>
                <a:ea typeface="Arial"/>
                <a:cs typeface="Arial"/>
                <a:sym typeface="Arial"/>
              </a:defRPr>
            </a:lvl4pPr>
            <a:lvl5pPr indent="0" lvl="4" marL="0" algn="ctr">
              <a:spcBef>
                <a:spcPts val="0"/>
              </a:spcBef>
              <a:buNone/>
              <a:defRPr b="0" i="0" sz="1100" u="none" cap="none" strike="noStrike">
                <a:solidFill>
                  <a:schemeClr val="accent5"/>
                </a:solidFill>
                <a:latin typeface="Arial"/>
                <a:ea typeface="Arial"/>
                <a:cs typeface="Arial"/>
                <a:sym typeface="Arial"/>
              </a:defRPr>
            </a:lvl5pPr>
            <a:lvl6pPr indent="0" lvl="5" marL="0" algn="ctr">
              <a:spcBef>
                <a:spcPts val="0"/>
              </a:spcBef>
              <a:buNone/>
              <a:defRPr b="0" i="0" sz="1100" u="none" cap="none" strike="noStrike">
                <a:solidFill>
                  <a:schemeClr val="accent5"/>
                </a:solidFill>
                <a:latin typeface="Arial"/>
                <a:ea typeface="Arial"/>
                <a:cs typeface="Arial"/>
                <a:sym typeface="Arial"/>
              </a:defRPr>
            </a:lvl6pPr>
            <a:lvl7pPr indent="0" lvl="6" marL="0" algn="ctr">
              <a:spcBef>
                <a:spcPts val="0"/>
              </a:spcBef>
              <a:buNone/>
              <a:defRPr b="0" i="0" sz="1100" u="none" cap="none" strike="noStrike">
                <a:solidFill>
                  <a:schemeClr val="accent5"/>
                </a:solidFill>
                <a:latin typeface="Arial"/>
                <a:ea typeface="Arial"/>
                <a:cs typeface="Arial"/>
                <a:sym typeface="Arial"/>
              </a:defRPr>
            </a:lvl7pPr>
            <a:lvl8pPr indent="0" lvl="7" marL="0" algn="ctr">
              <a:spcBef>
                <a:spcPts val="0"/>
              </a:spcBef>
              <a:buNone/>
              <a:defRPr b="0" i="0" sz="1100" u="none" cap="none" strike="noStrike">
                <a:solidFill>
                  <a:schemeClr val="accent5"/>
                </a:solidFill>
                <a:latin typeface="Arial"/>
                <a:ea typeface="Arial"/>
                <a:cs typeface="Arial"/>
                <a:sym typeface="Arial"/>
              </a:defRPr>
            </a:lvl8pPr>
            <a:lvl9pPr indent="0" lvl="8" mar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20"/>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20" name="Google Shape;120;p20"/>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21" name="Google Shape;121;p20"/>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22" name="Google Shape;122;p20"/>
          <p:cNvSpPr/>
          <p:nvPr>
            <p:ph idx="4" type="pic"/>
          </p:nvPr>
        </p:nvSpPr>
        <p:spPr>
          <a:xfrm>
            <a:off x="661731" y="1217555"/>
            <a:ext cx="4591500" cy="4422900"/>
          </a:xfrm>
          <a:prstGeom prst="rect">
            <a:avLst/>
          </a:prstGeom>
          <a:noFill/>
          <a:ln>
            <a:noFill/>
          </a:ln>
        </p:spPr>
      </p:sp>
      <p:sp>
        <p:nvSpPr>
          <p:cNvPr id="123" name="Google Shape;123;p20"/>
          <p:cNvSpPr txBox="1"/>
          <p:nvPr>
            <p:ph idx="5" type="body"/>
          </p:nvPr>
        </p:nvSpPr>
        <p:spPr>
          <a:xfrm>
            <a:off x="5878400" y="3229050"/>
            <a:ext cx="5389800" cy="2411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SzPts val="2400"/>
              <a:buChar char="•"/>
              <a:defRPr sz="2400"/>
            </a:lvl1pPr>
            <a:lvl2pPr indent="-361950" lvl="1" marL="914400" algn="l">
              <a:lnSpc>
                <a:spcPct val="90000"/>
              </a:lnSpc>
              <a:spcBef>
                <a:spcPts val="500"/>
              </a:spcBef>
              <a:spcAft>
                <a:spcPts val="0"/>
              </a:spcAft>
              <a:buSzPts val="2100"/>
              <a:buChar char="•"/>
              <a:defRPr sz="2100"/>
            </a:lvl2pPr>
            <a:lvl3pPr indent="-342900" lvl="2" marL="1371600" algn="l">
              <a:lnSpc>
                <a:spcPct val="90000"/>
              </a:lnSpc>
              <a:spcBef>
                <a:spcPts val="500"/>
              </a:spcBef>
              <a:spcAft>
                <a:spcPts val="0"/>
              </a:spcAft>
              <a:buSzPts val="1800"/>
              <a:buChar char="•"/>
              <a:defRPr sz="1800"/>
            </a:lvl3pPr>
            <a:lvl4pPr indent="-330200" lvl="3" marL="1828800" algn="l">
              <a:lnSpc>
                <a:spcPct val="90000"/>
              </a:lnSpc>
              <a:spcBef>
                <a:spcPts val="500"/>
              </a:spcBef>
              <a:spcAft>
                <a:spcPts val="0"/>
              </a:spcAft>
              <a:buSzPts val="1600"/>
              <a:buChar char="•"/>
              <a:defRPr sz="16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24" name="Google Shape;124;p20"/>
          <p:cNvSpPr txBox="1"/>
          <p:nvPr>
            <p:ph type="title"/>
          </p:nvPr>
        </p:nvSpPr>
        <p:spPr>
          <a:xfrm>
            <a:off x="5783151" y="1085225"/>
            <a:ext cx="54849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Slide - light">
  <p:cSld name="1_TitleSlide_1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5734434" y="939427"/>
            <a:ext cx="5554800" cy="182880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5500"/>
              <a:buFont typeface="Open Sans Light"/>
              <a:buNone/>
              <a:defRPr b="0" i="0" sz="5500">
                <a:solidFill>
                  <a:schemeClr val="dk2"/>
                </a:solidFill>
                <a:latin typeface="Open Sans Light"/>
                <a:ea typeface="Open Sans Light"/>
                <a:cs typeface="Open Sans Light"/>
                <a:sym typeface="Open Sans Light"/>
              </a:defRPr>
            </a:lvl1pPr>
            <a:lvl2pPr lvl="1" algn="r">
              <a:spcBef>
                <a:spcPts val="0"/>
              </a:spcBef>
              <a:spcAft>
                <a:spcPts val="0"/>
              </a:spcAft>
              <a:buClr>
                <a:schemeClr val="dk2"/>
              </a:buClr>
              <a:buSzPts val="1400"/>
              <a:buNone/>
              <a:defRPr>
                <a:solidFill>
                  <a:schemeClr val="dk2"/>
                </a:solidFill>
              </a:defRPr>
            </a:lvl2pPr>
            <a:lvl3pPr lvl="2" algn="r">
              <a:spcBef>
                <a:spcPts val="0"/>
              </a:spcBef>
              <a:spcAft>
                <a:spcPts val="0"/>
              </a:spcAft>
              <a:buClr>
                <a:schemeClr val="dk2"/>
              </a:buClr>
              <a:buSzPts val="1400"/>
              <a:buNone/>
              <a:defRPr>
                <a:solidFill>
                  <a:schemeClr val="dk2"/>
                </a:solidFill>
              </a:defRPr>
            </a:lvl3pPr>
            <a:lvl4pPr lvl="3" algn="r">
              <a:spcBef>
                <a:spcPts val="0"/>
              </a:spcBef>
              <a:spcAft>
                <a:spcPts val="0"/>
              </a:spcAft>
              <a:buClr>
                <a:schemeClr val="dk2"/>
              </a:buClr>
              <a:buSzPts val="1400"/>
              <a:buNone/>
              <a:defRPr>
                <a:solidFill>
                  <a:schemeClr val="dk2"/>
                </a:solidFill>
              </a:defRPr>
            </a:lvl4pPr>
            <a:lvl5pPr lvl="4" algn="r">
              <a:spcBef>
                <a:spcPts val="0"/>
              </a:spcBef>
              <a:spcAft>
                <a:spcPts val="0"/>
              </a:spcAft>
              <a:buClr>
                <a:schemeClr val="dk2"/>
              </a:buClr>
              <a:buSzPts val="1400"/>
              <a:buNone/>
              <a:defRPr>
                <a:solidFill>
                  <a:schemeClr val="dk2"/>
                </a:solidFill>
              </a:defRPr>
            </a:lvl5pPr>
            <a:lvl6pPr lvl="5" algn="r">
              <a:spcBef>
                <a:spcPts val="0"/>
              </a:spcBef>
              <a:spcAft>
                <a:spcPts val="0"/>
              </a:spcAft>
              <a:buClr>
                <a:schemeClr val="dk2"/>
              </a:buClr>
              <a:buSzPts val="1400"/>
              <a:buNone/>
              <a:defRPr>
                <a:solidFill>
                  <a:schemeClr val="dk2"/>
                </a:solidFill>
              </a:defRPr>
            </a:lvl6pPr>
            <a:lvl7pPr lvl="6" algn="r">
              <a:spcBef>
                <a:spcPts val="0"/>
              </a:spcBef>
              <a:spcAft>
                <a:spcPts val="0"/>
              </a:spcAft>
              <a:buClr>
                <a:schemeClr val="dk2"/>
              </a:buClr>
              <a:buSzPts val="1400"/>
              <a:buNone/>
              <a:defRPr>
                <a:solidFill>
                  <a:schemeClr val="dk2"/>
                </a:solidFill>
              </a:defRPr>
            </a:lvl7pPr>
            <a:lvl8pPr lvl="7" algn="r">
              <a:spcBef>
                <a:spcPts val="0"/>
              </a:spcBef>
              <a:spcAft>
                <a:spcPts val="0"/>
              </a:spcAft>
              <a:buClr>
                <a:schemeClr val="dk2"/>
              </a:buClr>
              <a:buSzPts val="1400"/>
              <a:buNone/>
              <a:defRPr>
                <a:solidFill>
                  <a:schemeClr val="dk2"/>
                </a:solidFill>
              </a:defRPr>
            </a:lvl8pPr>
            <a:lvl9pPr lvl="8" algn="r">
              <a:spcBef>
                <a:spcPts val="0"/>
              </a:spcBef>
              <a:spcAft>
                <a:spcPts val="0"/>
              </a:spcAft>
              <a:buClr>
                <a:schemeClr val="dk2"/>
              </a:buClr>
              <a:buSzPts val="1400"/>
              <a:buNone/>
              <a:defRPr>
                <a:solidFill>
                  <a:schemeClr val="dk2"/>
                </a:solidFill>
              </a:defRPr>
            </a:lvl9pPr>
          </a:lstStyle>
          <a:p/>
        </p:txBody>
      </p:sp>
      <p:sp>
        <p:nvSpPr>
          <p:cNvPr id="18" name="Google Shape;18;p3"/>
          <p:cNvSpPr txBox="1"/>
          <p:nvPr>
            <p:ph idx="1" type="subTitle"/>
          </p:nvPr>
        </p:nvSpPr>
        <p:spPr>
          <a:xfrm>
            <a:off x="5734434" y="2941266"/>
            <a:ext cx="5554800" cy="1655700"/>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dk2"/>
              </a:buClr>
              <a:buSzPts val="2100"/>
              <a:buNone/>
              <a:defRPr b="0" i="0" sz="2100">
                <a:solidFill>
                  <a:schemeClr val="dk2"/>
                </a:solidFill>
                <a:latin typeface="Source Code Pro"/>
                <a:ea typeface="Source Code Pro"/>
                <a:cs typeface="Source Code Pro"/>
                <a:sym typeface="Source Code Pro"/>
              </a:defRPr>
            </a:lvl1pPr>
            <a:lvl2pPr lvl="1" algn="r">
              <a:lnSpc>
                <a:spcPct val="90000"/>
              </a:lnSpc>
              <a:spcBef>
                <a:spcPts val="500"/>
              </a:spcBef>
              <a:spcAft>
                <a:spcPts val="0"/>
              </a:spcAft>
              <a:buClr>
                <a:schemeClr val="dk2"/>
              </a:buClr>
              <a:buSzPts val="2000"/>
              <a:buNone/>
              <a:defRPr sz="2000">
                <a:solidFill>
                  <a:schemeClr val="dk2"/>
                </a:solidFill>
              </a:defRPr>
            </a:lvl2pPr>
            <a:lvl3pPr lvl="2" algn="r">
              <a:lnSpc>
                <a:spcPct val="90000"/>
              </a:lnSpc>
              <a:spcBef>
                <a:spcPts val="500"/>
              </a:spcBef>
              <a:spcAft>
                <a:spcPts val="0"/>
              </a:spcAft>
              <a:buClr>
                <a:schemeClr val="dk2"/>
              </a:buClr>
              <a:buSzPts val="1800"/>
              <a:buNone/>
              <a:defRPr sz="1800">
                <a:solidFill>
                  <a:schemeClr val="dk2"/>
                </a:solidFill>
              </a:defRPr>
            </a:lvl3pPr>
            <a:lvl4pPr lvl="3" algn="r">
              <a:lnSpc>
                <a:spcPct val="90000"/>
              </a:lnSpc>
              <a:spcBef>
                <a:spcPts val="500"/>
              </a:spcBef>
              <a:spcAft>
                <a:spcPts val="0"/>
              </a:spcAft>
              <a:buClr>
                <a:schemeClr val="dk2"/>
              </a:buClr>
              <a:buSzPts val="1600"/>
              <a:buNone/>
              <a:defRPr sz="1600">
                <a:solidFill>
                  <a:schemeClr val="dk2"/>
                </a:solidFill>
              </a:defRPr>
            </a:lvl4pPr>
            <a:lvl5pPr lvl="4" algn="r">
              <a:lnSpc>
                <a:spcPct val="90000"/>
              </a:lnSpc>
              <a:spcBef>
                <a:spcPts val="500"/>
              </a:spcBef>
              <a:spcAft>
                <a:spcPts val="0"/>
              </a:spcAft>
              <a:buClr>
                <a:schemeClr val="dk2"/>
              </a:buClr>
              <a:buSzPts val="1600"/>
              <a:buNone/>
              <a:defRPr sz="1600">
                <a:solidFill>
                  <a:schemeClr val="dk2"/>
                </a:solidFill>
              </a:defRPr>
            </a:lvl5pPr>
            <a:lvl6pPr lvl="5" algn="r">
              <a:lnSpc>
                <a:spcPct val="90000"/>
              </a:lnSpc>
              <a:spcBef>
                <a:spcPts val="500"/>
              </a:spcBef>
              <a:spcAft>
                <a:spcPts val="0"/>
              </a:spcAft>
              <a:buClr>
                <a:schemeClr val="dk2"/>
              </a:buClr>
              <a:buSzPts val="1600"/>
              <a:buNone/>
              <a:defRPr sz="1600">
                <a:solidFill>
                  <a:schemeClr val="dk2"/>
                </a:solidFill>
              </a:defRPr>
            </a:lvl6pPr>
            <a:lvl7pPr lvl="6" algn="r">
              <a:lnSpc>
                <a:spcPct val="90000"/>
              </a:lnSpc>
              <a:spcBef>
                <a:spcPts val="500"/>
              </a:spcBef>
              <a:spcAft>
                <a:spcPts val="0"/>
              </a:spcAft>
              <a:buClr>
                <a:schemeClr val="dk2"/>
              </a:buClr>
              <a:buSzPts val="1600"/>
              <a:buNone/>
              <a:defRPr sz="1600">
                <a:solidFill>
                  <a:schemeClr val="dk2"/>
                </a:solidFill>
              </a:defRPr>
            </a:lvl7pPr>
            <a:lvl8pPr lvl="7" algn="r">
              <a:lnSpc>
                <a:spcPct val="90000"/>
              </a:lnSpc>
              <a:spcBef>
                <a:spcPts val="500"/>
              </a:spcBef>
              <a:spcAft>
                <a:spcPts val="0"/>
              </a:spcAft>
              <a:buClr>
                <a:schemeClr val="dk2"/>
              </a:buClr>
              <a:buSzPts val="1600"/>
              <a:buNone/>
              <a:defRPr sz="1600">
                <a:solidFill>
                  <a:schemeClr val="dk2"/>
                </a:solidFill>
              </a:defRPr>
            </a:lvl8pPr>
            <a:lvl9pPr lvl="8" algn="r">
              <a:lnSpc>
                <a:spcPct val="90000"/>
              </a:lnSpc>
              <a:spcBef>
                <a:spcPts val="500"/>
              </a:spcBef>
              <a:spcAft>
                <a:spcPts val="0"/>
              </a:spcAft>
              <a:buClr>
                <a:schemeClr val="dk2"/>
              </a:buClr>
              <a:buSzPts val="1600"/>
              <a:buNone/>
              <a:defRPr sz="1600">
                <a:solidFill>
                  <a:schemeClr val="dk2"/>
                </a:solidFill>
              </a:defRPr>
            </a:lvl9pPr>
          </a:lstStyle>
          <a:p/>
        </p:txBody>
      </p:sp>
    </p:spTree>
  </p:cSld>
  <p:clrMapOvr>
    <a:masterClrMapping/>
  </p:clrMapOvr>
  <p:extLst>
    <p:ext uri="{DCECCB84-F9BA-43D5-87BE-67443E8EF086}">
      <p15:sldGuideLst>
        <p15:guide id="1" orient="horz" pos="1992">
          <p15:clr>
            <a:srgbClr val="FBAE40"/>
          </p15:clr>
        </p15:guide>
        <p15:guide id="2" pos="3840">
          <p15:clr>
            <a:srgbClr val="FBAE40"/>
          </p15:clr>
        </p15:guide>
        <p15:guide id="3"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be Content - teal">
  <p:cSld name="CUSTOM_3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1"/>
          <p:cNvSpPr txBox="1"/>
          <p:nvPr>
            <p:ph idx="12" type="sldNum"/>
          </p:nvPr>
        </p:nvSpPr>
        <p:spPr>
          <a:xfrm>
            <a:off x="11336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5"/>
                </a:solidFill>
                <a:latin typeface="Arial"/>
                <a:ea typeface="Arial"/>
                <a:cs typeface="Arial"/>
                <a:sym typeface="Arial"/>
              </a:defRPr>
            </a:lvl1pPr>
            <a:lvl2pPr indent="0" lvl="1" marL="0" algn="ctr">
              <a:spcBef>
                <a:spcPts val="0"/>
              </a:spcBef>
              <a:buNone/>
              <a:defRPr b="0" i="0" sz="1100">
                <a:solidFill>
                  <a:schemeClr val="accent5"/>
                </a:solidFill>
                <a:latin typeface="Arial"/>
                <a:ea typeface="Arial"/>
                <a:cs typeface="Arial"/>
                <a:sym typeface="Arial"/>
              </a:defRPr>
            </a:lvl2pPr>
            <a:lvl3pPr indent="0" lvl="2" marL="0" algn="ctr">
              <a:spcBef>
                <a:spcPts val="0"/>
              </a:spcBef>
              <a:buNone/>
              <a:defRPr b="0" i="0" sz="1100">
                <a:solidFill>
                  <a:schemeClr val="accent5"/>
                </a:solidFill>
                <a:latin typeface="Arial"/>
                <a:ea typeface="Arial"/>
                <a:cs typeface="Arial"/>
                <a:sym typeface="Arial"/>
              </a:defRPr>
            </a:lvl3pPr>
            <a:lvl4pPr indent="0" lvl="3" marL="0" algn="ctr">
              <a:spcBef>
                <a:spcPts val="0"/>
              </a:spcBef>
              <a:buNone/>
              <a:defRPr b="0" i="0" sz="1100">
                <a:solidFill>
                  <a:schemeClr val="accent5"/>
                </a:solidFill>
                <a:latin typeface="Arial"/>
                <a:ea typeface="Arial"/>
                <a:cs typeface="Arial"/>
                <a:sym typeface="Arial"/>
              </a:defRPr>
            </a:lvl4pPr>
            <a:lvl5pPr indent="0" lvl="4" marL="0" algn="ctr">
              <a:spcBef>
                <a:spcPts val="0"/>
              </a:spcBef>
              <a:buNone/>
              <a:defRPr b="0" i="0" sz="1100">
                <a:solidFill>
                  <a:schemeClr val="accent5"/>
                </a:solidFill>
                <a:latin typeface="Arial"/>
                <a:ea typeface="Arial"/>
                <a:cs typeface="Arial"/>
                <a:sym typeface="Arial"/>
              </a:defRPr>
            </a:lvl5pPr>
            <a:lvl6pPr indent="0" lvl="5" marL="0" algn="ctr">
              <a:spcBef>
                <a:spcPts val="0"/>
              </a:spcBef>
              <a:buNone/>
              <a:defRPr b="0" i="0" sz="1100">
                <a:solidFill>
                  <a:schemeClr val="accent5"/>
                </a:solidFill>
                <a:latin typeface="Arial"/>
                <a:ea typeface="Arial"/>
                <a:cs typeface="Arial"/>
                <a:sym typeface="Arial"/>
              </a:defRPr>
            </a:lvl6pPr>
            <a:lvl7pPr indent="0" lvl="6" marL="0" algn="ctr">
              <a:spcBef>
                <a:spcPts val="0"/>
              </a:spcBef>
              <a:buNone/>
              <a:defRPr b="0" i="0" sz="1100">
                <a:solidFill>
                  <a:schemeClr val="accent5"/>
                </a:solidFill>
                <a:latin typeface="Arial"/>
                <a:ea typeface="Arial"/>
                <a:cs typeface="Arial"/>
                <a:sym typeface="Arial"/>
              </a:defRPr>
            </a:lvl7pPr>
            <a:lvl8pPr indent="0" lvl="7" marL="0" algn="ctr">
              <a:spcBef>
                <a:spcPts val="0"/>
              </a:spcBef>
              <a:buNone/>
              <a:defRPr b="0" i="0" sz="1100">
                <a:solidFill>
                  <a:schemeClr val="accent5"/>
                </a:solidFill>
                <a:latin typeface="Arial"/>
                <a:ea typeface="Arial"/>
                <a:cs typeface="Arial"/>
                <a:sym typeface="Arial"/>
              </a:defRPr>
            </a:lvl8pPr>
            <a:lvl9pPr indent="0" lvl="8" marL="0" algn="ctr">
              <a:spcBef>
                <a:spcPts val="0"/>
              </a:spcBef>
              <a:buNone/>
              <a:defRPr b="0" i="0" sz="11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8" name="Google Shape;128;p21"/>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29" name="Google Shape;129;p21"/>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30" name="Google Shape;130;p21"/>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31" name="Google Shape;131;p21"/>
          <p:cNvSpPr txBox="1"/>
          <p:nvPr>
            <p:ph idx="4"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duction - teal">
  <p:cSld name="CUSTOM_3_1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6811825" y="1043050"/>
            <a:ext cx="4729800" cy="14682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SzPts val="3400"/>
              <a:buFont typeface="Open Sans Light"/>
              <a:buNone/>
              <a:defRPr sz="34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34" name="Google Shape;134;p22"/>
          <p:cNvSpPr txBox="1"/>
          <p:nvPr>
            <p:ph idx="1" type="subTitle"/>
          </p:nvPr>
        </p:nvSpPr>
        <p:spPr>
          <a:xfrm>
            <a:off x="5928825" y="381000"/>
            <a:ext cx="5612700" cy="281100"/>
          </a:xfrm>
          <a:prstGeom prst="rect">
            <a:avLst/>
          </a:prstGeom>
        </p:spPr>
        <p:txBody>
          <a:bodyPr anchorCtr="0" anchor="t" bIns="91425" lIns="91425" spcFirstLastPara="1" rIns="91425" wrap="square" tIns="91425">
            <a:noAutofit/>
          </a:bodyPr>
          <a:lstStyle>
            <a:lvl1pPr indent="-76200" lvl="0" marL="0" marR="0" algn="r">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lgn="r">
              <a:spcBef>
                <a:spcPts val="0"/>
              </a:spcBef>
              <a:spcAft>
                <a:spcPts val="0"/>
              </a:spcAft>
              <a:buClr>
                <a:schemeClr val="accent5"/>
              </a:buClr>
              <a:buSzPts val="1400"/>
              <a:buNone/>
              <a:defRPr>
                <a:solidFill>
                  <a:schemeClr val="accent5"/>
                </a:solidFill>
              </a:defRPr>
            </a:lvl2pPr>
            <a:lvl3pPr lvl="2" algn="r">
              <a:spcBef>
                <a:spcPts val="0"/>
              </a:spcBef>
              <a:spcAft>
                <a:spcPts val="0"/>
              </a:spcAft>
              <a:buClr>
                <a:schemeClr val="accent5"/>
              </a:buClr>
              <a:buSzPts val="1400"/>
              <a:buNone/>
              <a:defRPr>
                <a:solidFill>
                  <a:schemeClr val="accent5"/>
                </a:solidFill>
              </a:defRPr>
            </a:lvl3pPr>
            <a:lvl4pPr lvl="3" algn="r">
              <a:spcBef>
                <a:spcPts val="0"/>
              </a:spcBef>
              <a:spcAft>
                <a:spcPts val="0"/>
              </a:spcAft>
              <a:buClr>
                <a:schemeClr val="accent5"/>
              </a:buClr>
              <a:buSzPts val="1400"/>
              <a:buNone/>
              <a:defRPr>
                <a:solidFill>
                  <a:schemeClr val="accent5"/>
                </a:solidFill>
              </a:defRPr>
            </a:lvl4pPr>
            <a:lvl5pPr lvl="4" algn="r">
              <a:spcBef>
                <a:spcPts val="0"/>
              </a:spcBef>
              <a:spcAft>
                <a:spcPts val="0"/>
              </a:spcAft>
              <a:buClr>
                <a:schemeClr val="accent5"/>
              </a:buClr>
              <a:buSzPts val="1400"/>
              <a:buNone/>
              <a:defRPr>
                <a:solidFill>
                  <a:schemeClr val="accent5"/>
                </a:solidFill>
              </a:defRPr>
            </a:lvl5pPr>
            <a:lvl6pPr lvl="5" algn="r">
              <a:spcBef>
                <a:spcPts val="0"/>
              </a:spcBef>
              <a:spcAft>
                <a:spcPts val="0"/>
              </a:spcAft>
              <a:buClr>
                <a:schemeClr val="accent5"/>
              </a:buClr>
              <a:buSzPts val="1400"/>
              <a:buNone/>
              <a:defRPr>
                <a:solidFill>
                  <a:schemeClr val="accent5"/>
                </a:solidFill>
              </a:defRPr>
            </a:lvl6pPr>
            <a:lvl7pPr lvl="6" algn="r">
              <a:spcBef>
                <a:spcPts val="0"/>
              </a:spcBef>
              <a:spcAft>
                <a:spcPts val="0"/>
              </a:spcAft>
              <a:buClr>
                <a:schemeClr val="accent5"/>
              </a:buClr>
              <a:buSzPts val="1400"/>
              <a:buNone/>
              <a:defRPr>
                <a:solidFill>
                  <a:schemeClr val="accent5"/>
                </a:solidFill>
              </a:defRPr>
            </a:lvl7pPr>
            <a:lvl8pPr lvl="7" algn="r">
              <a:spcBef>
                <a:spcPts val="0"/>
              </a:spcBef>
              <a:spcAft>
                <a:spcPts val="0"/>
              </a:spcAft>
              <a:buClr>
                <a:schemeClr val="accent5"/>
              </a:buClr>
              <a:buSzPts val="1400"/>
              <a:buNone/>
              <a:defRPr>
                <a:solidFill>
                  <a:schemeClr val="accent5"/>
                </a:solidFill>
              </a:defRPr>
            </a:lvl8pPr>
            <a:lvl9pPr lvl="8" algn="r">
              <a:spcBef>
                <a:spcPts val="0"/>
              </a:spcBef>
              <a:spcAft>
                <a:spcPts val="0"/>
              </a:spcAft>
              <a:buClr>
                <a:schemeClr val="accent5"/>
              </a:buClr>
              <a:buSzPts val="1400"/>
              <a:buNone/>
              <a:defRPr>
                <a:solidFill>
                  <a:schemeClr val="accent5"/>
                </a:solidFill>
              </a:defRPr>
            </a:lvl9pPr>
          </a:lstStyle>
          <a:p/>
        </p:txBody>
      </p:sp>
      <p:sp>
        <p:nvSpPr>
          <p:cNvPr id="135" name="Google Shape;135;p22"/>
          <p:cNvSpPr txBox="1"/>
          <p:nvPr>
            <p:ph idx="2" type="subTitle"/>
          </p:nvPr>
        </p:nvSpPr>
        <p:spPr>
          <a:xfrm>
            <a:off x="5218325"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36" name="Google Shape;136;p22"/>
          <p:cNvSpPr txBox="1"/>
          <p:nvPr>
            <p:ph idx="3" type="subTitle"/>
          </p:nvPr>
        </p:nvSpPr>
        <p:spPr>
          <a:xfrm>
            <a:off x="7876325"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37" name="Google Shape;137;p22"/>
          <p:cNvSpPr txBox="1"/>
          <p:nvPr>
            <p:ph idx="4" type="body"/>
          </p:nvPr>
        </p:nvSpPr>
        <p:spPr>
          <a:xfrm>
            <a:off x="7547850" y="2636675"/>
            <a:ext cx="4134900" cy="3208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8" name="Google Shape;138;p22"/>
          <p:cNvSpPr/>
          <p:nvPr>
            <p:ph idx="5" type="pic"/>
          </p:nvPr>
        </p:nvSpPr>
        <p:spPr>
          <a:xfrm>
            <a:off x="942775" y="1174950"/>
            <a:ext cx="3839100" cy="4508100"/>
          </a:xfrm>
          <a:prstGeom prst="rect">
            <a:avLst/>
          </a:prstGeom>
          <a:noFill/>
          <a:ln>
            <a:noFill/>
          </a:ln>
        </p:spPr>
      </p:sp>
      <p:pic>
        <p:nvPicPr>
          <p:cNvPr id="139" name="Google Shape;139;p22"/>
          <p:cNvPicPr preferRelativeResize="0"/>
          <p:nvPr/>
        </p:nvPicPr>
        <p:blipFill>
          <a:blip r:embed="rId3">
            <a:alphaModFix/>
          </a:blip>
          <a:stretch>
            <a:fillRect/>
          </a:stretch>
        </p:blipFill>
        <p:spPr>
          <a:xfrm>
            <a:off x="0" y="24"/>
            <a:ext cx="8047553" cy="68580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teal">
  <p:cSld name="2_Title and Content">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23"/>
          <p:cNvSpPr txBox="1"/>
          <p:nvPr>
            <p:ph type="title"/>
          </p:nvPr>
        </p:nvSpPr>
        <p:spPr>
          <a:xfrm>
            <a:off x="545593" y="1056608"/>
            <a:ext cx="3075300" cy="13257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Clr>
                <a:schemeClr val="lt1"/>
              </a:buClr>
              <a:buSzPts val="3400"/>
              <a:buFont typeface="Open Sans Light"/>
              <a:buNone/>
              <a:defRPr sz="3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23"/>
          <p:cNvSpPr txBox="1"/>
          <p:nvPr>
            <p:ph idx="1" type="body"/>
          </p:nvPr>
        </p:nvSpPr>
        <p:spPr>
          <a:xfrm>
            <a:off x="4553712" y="1056608"/>
            <a:ext cx="6068700" cy="5157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23"/>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1100" u="none" cap="none" strike="noStrike">
                <a:solidFill>
                  <a:schemeClr val="accent5"/>
                </a:solidFill>
                <a:latin typeface="Arial"/>
                <a:ea typeface="Arial"/>
                <a:cs typeface="Arial"/>
                <a:sym typeface="Arial"/>
              </a:defRPr>
            </a:lvl1pPr>
            <a:lvl2pPr indent="0" lvl="1" marL="0" rtl="0" algn="ctr">
              <a:spcBef>
                <a:spcPts val="0"/>
              </a:spcBef>
              <a:buNone/>
              <a:defRPr b="0" i="0" sz="1100" u="none" cap="none" strike="noStrike">
                <a:solidFill>
                  <a:schemeClr val="accent5"/>
                </a:solidFill>
                <a:latin typeface="Arial"/>
                <a:ea typeface="Arial"/>
                <a:cs typeface="Arial"/>
                <a:sym typeface="Arial"/>
              </a:defRPr>
            </a:lvl2pPr>
            <a:lvl3pPr indent="0" lvl="2" marL="0" rtl="0" algn="ctr">
              <a:spcBef>
                <a:spcPts val="0"/>
              </a:spcBef>
              <a:buNone/>
              <a:defRPr b="0" i="0" sz="1100" u="none" cap="none" strike="noStrike">
                <a:solidFill>
                  <a:schemeClr val="accent5"/>
                </a:solidFill>
                <a:latin typeface="Arial"/>
                <a:ea typeface="Arial"/>
                <a:cs typeface="Arial"/>
                <a:sym typeface="Arial"/>
              </a:defRPr>
            </a:lvl3pPr>
            <a:lvl4pPr indent="0" lvl="3" marL="0" rtl="0" algn="ctr">
              <a:spcBef>
                <a:spcPts val="0"/>
              </a:spcBef>
              <a:buNone/>
              <a:defRPr b="0" i="0" sz="1100" u="none" cap="none" strike="noStrike">
                <a:solidFill>
                  <a:schemeClr val="accent5"/>
                </a:solidFill>
                <a:latin typeface="Arial"/>
                <a:ea typeface="Arial"/>
                <a:cs typeface="Arial"/>
                <a:sym typeface="Arial"/>
              </a:defRPr>
            </a:lvl4pPr>
            <a:lvl5pPr indent="0" lvl="4" marL="0" rtl="0" algn="ctr">
              <a:spcBef>
                <a:spcPts val="0"/>
              </a:spcBef>
              <a:buNone/>
              <a:defRPr b="0" i="0" sz="1100" u="none" cap="none" strike="noStrike">
                <a:solidFill>
                  <a:schemeClr val="accent5"/>
                </a:solidFill>
                <a:latin typeface="Arial"/>
                <a:ea typeface="Arial"/>
                <a:cs typeface="Arial"/>
                <a:sym typeface="Arial"/>
              </a:defRPr>
            </a:lvl5pPr>
            <a:lvl6pPr indent="0" lvl="5" marL="0" rtl="0" algn="ctr">
              <a:spcBef>
                <a:spcPts val="0"/>
              </a:spcBef>
              <a:buNone/>
              <a:defRPr b="0" i="0" sz="1100" u="none" cap="none" strike="noStrike">
                <a:solidFill>
                  <a:schemeClr val="accent5"/>
                </a:solidFill>
                <a:latin typeface="Arial"/>
                <a:ea typeface="Arial"/>
                <a:cs typeface="Arial"/>
                <a:sym typeface="Arial"/>
              </a:defRPr>
            </a:lvl6pPr>
            <a:lvl7pPr indent="0" lvl="6" marL="0" rtl="0" algn="ctr">
              <a:spcBef>
                <a:spcPts val="0"/>
              </a:spcBef>
              <a:buNone/>
              <a:defRPr b="0" i="0" sz="1100" u="none" cap="none" strike="noStrike">
                <a:solidFill>
                  <a:schemeClr val="accent5"/>
                </a:solidFill>
                <a:latin typeface="Arial"/>
                <a:ea typeface="Arial"/>
                <a:cs typeface="Arial"/>
                <a:sym typeface="Arial"/>
              </a:defRPr>
            </a:lvl7pPr>
            <a:lvl8pPr indent="0" lvl="7" marL="0" rtl="0" algn="ctr">
              <a:spcBef>
                <a:spcPts val="0"/>
              </a:spcBef>
              <a:buNone/>
              <a:defRPr b="0" i="0" sz="1100" u="none" cap="none" strike="noStrike">
                <a:solidFill>
                  <a:schemeClr val="accent5"/>
                </a:solidFill>
                <a:latin typeface="Arial"/>
                <a:ea typeface="Arial"/>
                <a:cs typeface="Arial"/>
                <a:sym typeface="Arial"/>
              </a:defRPr>
            </a:lvl8pPr>
            <a:lvl9pPr indent="0" lvl="8" marL="0" rt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44" name="Google Shape;144;p23"/>
          <p:cNvSpPr txBox="1"/>
          <p:nvPr>
            <p:ph idx="2"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rtl="0" algn="r">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145" name="Google Shape;145;p2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46" name="Google Shape;146;p23"/>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dark">
  <p:cSld name="3_Title and Content">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ph type="title"/>
          </p:nvPr>
        </p:nvSpPr>
        <p:spPr>
          <a:xfrm>
            <a:off x="545593" y="1056608"/>
            <a:ext cx="3075300" cy="1325700"/>
          </a:xfrm>
          <a:prstGeom prst="rect">
            <a:avLst/>
          </a:prstGeom>
          <a:noFill/>
          <a:ln>
            <a:noFill/>
          </a:ln>
        </p:spPr>
        <p:txBody>
          <a:bodyPr anchorCtr="0" anchor="ctr" bIns="45700" lIns="91425" spcFirstLastPara="1" rIns="91425" wrap="square" tIns="45700">
            <a:noAutofit/>
          </a:bodyPr>
          <a:lstStyle>
            <a:lvl1pPr lvl="0" rtl="0" algn="r">
              <a:lnSpc>
                <a:spcPct val="90000"/>
              </a:lnSpc>
              <a:spcBef>
                <a:spcPts val="0"/>
              </a:spcBef>
              <a:spcAft>
                <a:spcPts val="0"/>
              </a:spcAft>
              <a:buSzPts val="3400"/>
              <a:buFont typeface="Open Sans Light"/>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24"/>
          <p:cNvSpPr txBox="1"/>
          <p:nvPr>
            <p:ph idx="1" type="body"/>
          </p:nvPr>
        </p:nvSpPr>
        <p:spPr>
          <a:xfrm>
            <a:off x="4553712" y="1056608"/>
            <a:ext cx="6068700" cy="5157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lt1"/>
              </a:buClr>
              <a:buSzPts val="2800"/>
              <a:buChar char="•"/>
              <a:defRPr>
                <a:solidFill>
                  <a:schemeClr val="lt1"/>
                </a:solidFill>
              </a:defRPr>
            </a:lvl1pPr>
            <a:lvl2pPr indent="-381000" lvl="1" marL="914400" rtl="0" algn="l">
              <a:lnSpc>
                <a:spcPct val="90000"/>
              </a:lnSpc>
              <a:spcBef>
                <a:spcPts val="500"/>
              </a:spcBef>
              <a:spcAft>
                <a:spcPts val="0"/>
              </a:spcAft>
              <a:buClr>
                <a:schemeClr val="lt1"/>
              </a:buClr>
              <a:buSzPts val="2400"/>
              <a:buChar char="•"/>
              <a:defRPr>
                <a:solidFill>
                  <a:schemeClr val="lt1"/>
                </a:solidFill>
              </a:defRPr>
            </a:lvl2pPr>
            <a:lvl3pPr indent="-355600" lvl="2" marL="1371600" rtl="0" algn="l">
              <a:lnSpc>
                <a:spcPct val="90000"/>
              </a:lnSpc>
              <a:spcBef>
                <a:spcPts val="500"/>
              </a:spcBef>
              <a:spcAft>
                <a:spcPts val="0"/>
              </a:spcAft>
              <a:buClr>
                <a:schemeClr val="lt1"/>
              </a:buClr>
              <a:buSzPts val="2000"/>
              <a:buChar char="•"/>
              <a:defRPr>
                <a:solidFill>
                  <a:schemeClr val="lt1"/>
                </a:solidFill>
              </a:defRPr>
            </a:lvl3pPr>
            <a:lvl4pPr indent="-342900" lvl="3" marL="1828800" rtl="0" algn="l">
              <a:lnSpc>
                <a:spcPct val="90000"/>
              </a:lnSpc>
              <a:spcBef>
                <a:spcPts val="500"/>
              </a:spcBef>
              <a:spcAft>
                <a:spcPts val="0"/>
              </a:spcAft>
              <a:buClr>
                <a:schemeClr val="lt1"/>
              </a:buClr>
              <a:buSzPts val="1800"/>
              <a:buChar char="•"/>
              <a:defRPr>
                <a:solidFill>
                  <a:schemeClr val="lt1"/>
                </a:solidFill>
              </a:defRPr>
            </a:lvl4pPr>
            <a:lvl5pPr indent="-342900" lvl="4" marL="2286000" rtl="0" algn="l">
              <a:lnSpc>
                <a:spcPct val="90000"/>
              </a:lnSpc>
              <a:spcBef>
                <a:spcPts val="500"/>
              </a:spcBef>
              <a:spcAft>
                <a:spcPts val="0"/>
              </a:spcAft>
              <a:buClr>
                <a:schemeClr val="lt1"/>
              </a:buClr>
              <a:buSzPts val="18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150" name="Google Shape;150;p24"/>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1100" u="none" cap="none" strike="noStrike">
                <a:solidFill>
                  <a:schemeClr val="lt1"/>
                </a:solidFill>
                <a:latin typeface="Arial"/>
                <a:ea typeface="Arial"/>
                <a:cs typeface="Arial"/>
                <a:sym typeface="Arial"/>
              </a:defRPr>
            </a:lvl1pPr>
            <a:lvl2pPr indent="0" lvl="1" marL="0" rtl="0" algn="ctr">
              <a:spcBef>
                <a:spcPts val="0"/>
              </a:spcBef>
              <a:buNone/>
              <a:defRPr b="0" i="0" sz="1100" u="none" cap="none" strike="noStrike">
                <a:solidFill>
                  <a:schemeClr val="lt1"/>
                </a:solidFill>
                <a:latin typeface="Arial"/>
                <a:ea typeface="Arial"/>
                <a:cs typeface="Arial"/>
                <a:sym typeface="Arial"/>
              </a:defRPr>
            </a:lvl2pPr>
            <a:lvl3pPr indent="0" lvl="2" marL="0" rtl="0" algn="ctr">
              <a:spcBef>
                <a:spcPts val="0"/>
              </a:spcBef>
              <a:buNone/>
              <a:defRPr b="0" i="0" sz="1100" u="none" cap="none" strike="noStrike">
                <a:solidFill>
                  <a:schemeClr val="lt1"/>
                </a:solidFill>
                <a:latin typeface="Arial"/>
                <a:ea typeface="Arial"/>
                <a:cs typeface="Arial"/>
                <a:sym typeface="Arial"/>
              </a:defRPr>
            </a:lvl3pPr>
            <a:lvl4pPr indent="0" lvl="3" marL="0" rtl="0" algn="ctr">
              <a:spcBef>
                <a:spcPts val="0"/>
              </a:spcBef>
              <a:buNone/>
              <a:defRPr b="0" i="0" sz="1100" u="none" cap="none" strike="noStrike">
                <a:solidFill>
                  <a:schemeClr val="lt1"/>
                </a:solidFill>
                <a:latin typeface="Arial"/>
                <a:ea typeface="Arial"/>
                <a:cs typeface="Arial"/>
                <a:sym typeface="Arial"/>
              </a:defRPr>
            </a:lvl4pPr>
            <a:lvl5pPr indent="0" lvl="4" marL="0" rtl="0" algn="ctr">
              <a:spcBef>
                <a:spcPts val="0"/>
              </a:spcBef>
              <a:buNone/>
              <a:defRPr b="0" i="0" sz="1100" u="none" cap="none" strike="noStrike">
                <a:solidFill>
                  <a:schemeClr val="lt1"/>
                </a:solidFill>
                <a:latin typeface="Arial"/>
                <a:ea typeface="Arial"/>
                <a:cs typeface="Arial"/>
                <a:sym typeface="Arial"/>
              </a:defRPr>
            </a:lvl5pPr>
            <a:lvl6pPr indent="0" lvl="5" marL="0" rtl="0" algn="ctr">
              <a:spcBef>
                <a:spcPts val="0"/>
              </a:spcBef>
              <a:buNone/>
              <a:defRPr b="0" i="0" sz="1100" u="none" cap="none" strike="noStrike">
                <a:solidFill>
                  <a:schemeClr val="lt1"/>
                </a:solidFill>
                <a:latin typeface="Arial"/>
                <a:ea typeface="Arial"/>
                <a:cs typeface="Arial"/>
                <a:sym typeface="Arial"/>
              </a:defRPr>
            </a:lvl6pPr>
            <a:lvl7pPr indent="0" lvl="6" marL="0" rtl="0" algn="ctr">
              <a:spcBef>
                <a:spcPts val="0"/>
              </a:spcBef>
              <a:buNone/>
              <a:defRPr b="0" i="0" sz="1100" u="none" cap="none" strike="noStrike">
                <a:solidFill>
                  <a:schemeClr val="lt1"/>
                </a:solidFill>
                <a:latin typeface="Arial"/>
                <a:ea typeface="Arial"/>
                <a:cs typeface="Arial"/>
                <a:sym typeface="Arial"/>
              </a:defRPr>
            </a:lvl7pPr>
            <a:lvl8pPr indent="0" lvl="7" marL="0" rtl="0" algn="ctr">
              <a:spcBef>
                <a:spcPts val="0"/>
              </a:spcBef>
              <a:buNone/>
              <a:defRPr b="0" i="0" sz="1100" u="none" cap="none" strike="noStrike">
                <a:solidFill>
                  <a:schemeClr val="lt1"/>
                </a:solidFill>
                <a:latin typeface="Arial"/>
                <a:ea typeface="Arial"/>
                <a:cs typeface="Arial"/>
                <a:sym typeface="Arial"/>
              </a:defRPr>
            </a:lvl8pPr>
            <a:lvl9pPr indent="0" lvl="8" marL="0" rtl="0" algn="ctr">
              <a:spcBef>
                <a:spcPts val="0"/>
              </a:spcBef>
              <a:buNone/>
              <a:defRPr b="0" i="0" sz="1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1" name="Google Shape;151;p24"/>
          <p:cNvSpPr txBox="1"/>
          <p:nvPr>
            <p:ph idx="2"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rtl="0" algn="r">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152" name="Google Shape;152;p2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53" name="Google Shape;153;p2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dark">
  <p:cSld name="3_Title and Content_2">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5"/>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lt1"/>
                </a:solidFill>
                <a:latin typeface="Arial"/>
                <a:ea typeface="Arial"/>
                <a:cs typeface="Arial"/>
                <a:sym typeface="Arial"/>
              </a:defRPr>
            </a:lvl1pPr>
            <a:lvl2pPr indent="0" lvl="1" marL="0" algn="ctr">
              <a:spcBef>
                <a:spcPts val="0"/>
              </a:spcBef>
              <a:buNone/>
              <a:defRPr b="0" i="0" sz="1100" u="none" cap="none" strike="noStrike">
                <a:solidFill>
                  <a:schemeClr val="lt1"/>
                </a:solidFill>
                <a:latin typeface="Arial"/>
                <a:ea typeface="Arial"/>
                <a:cs typeface="Arial"/>
                <a:sym typeface="Arial"/>
              </a:defRPr>
            </a:lvl2pPr>
            <a:lvl3pPr indent="0" lvl="2" marL="0" algn="ctr">
              <a:spcBef>
                <a:spcPts val="0"/>
              </a:spcBef>
              <a:buNone/>
              <a:defRPr b="0" i="0" sz="1100" u="none" cap="none" strike="noStrike">
                <a:solidFill>
                  <a:schemeClr val="lt1"/>
                </a:solidFill>
                <a:latin typeface="Arial"/>
                <a:ea typeface="Arial"/>
                <a:cs typeface="Arial"/>
                <a:sym typeface="Arial"/>
              </a:defRPr>
            </a:lvl3pPr>
            <a:lvl4pPr indent="0" lvl="3" marL="0" algn="ctr">
              <a:spcBef>
                <a:spcPts val="0"/>
              </a:spcBef>
              <a:buNone/>
              <a:defRPr b="0" i="0" sz="1100" u="none" cap="none" strike="noStrike">
                <a:solidFill>
                  <a:schemeClr val="lt1"/>
                </a:solidFill>
                <a:latin typeface="Arial"/>
                <a:ea typeface="Arial"/>
                <a:cs typeface="Arial"/>
                <a:sym typeface="Arial"/>
              </a:defRPr>
            </a:lvl4pPr>
            <a:lvl5pPr indent="0" lvl="4" marL="0" algn="ctr">
              <a:spcBef>
                <a:spcPts val="0"/>
              </a:spcBef>
              <a:buNone/>
              <a:defRPr b="0" i="0" sz="1100" u="none" cap="none" strike="noStrike">
                <a:solidFill>
                  <a:schemeClr val="lt1"/>
                </a:solidFill>
                <a:latin typeface="Arial"/>
                <a:ea typeface="Arial"/>
                <a:cs typeface="Arial"/>
                <a:sym typeface="Arial"/>
              </a:defRPr>
            </a:lvl5pPr>
            <a:lvl6pPr indent="0" lvl="5" marL="0" algn="ctr">
              <a:spcBef>
                <a:spcPts val="0"/>
              </a:spcBef>
              <a:buNone/>
              <a:defRPr b="0" i="0" sz="1100" u="none" cap="none" strike="noStrike">
                <a:solidFill>
                  <a:schemeClr val="lt1"/>
                </a:solidFill>
                <a:latin typeface="Arial"/>
                <a:ea typeface="Arial"/>
                <a:cs typeface="Arial"/>
                <a:sym typeface="Arial"/>
              </a:defRPr>
            </a:lvl6pPr>
            <a:lvl7pPr indent="0" lvl="6" marL="0" algn="ctr">
              <a:spcBef>
                <a:spcPts val="0"/>
              </a:spcBef>
              <a:buNone/>
              <a:defRPr b="0" i="0" sz="1100" u="none" cap="none" strike="noStrike">
                <a:solidFill>
                  <a:schemeClr val="lt1"/>
                </a:solidFill>
                <a:latin typeface="Arial"/>
                <a:ea typeface="Arial"/>
                <a:cs typeface="Arial"/>
                <a:sym typeface="Arial"/>
              </a:defRPr>
            </a:lvl7pPr>
            <a:lvl8pPr indent="0" lvl="7" marL="0" algn="ctr">
              <a:spcBef>
                <a:spcPts val="0"/>
              </a:spcBef>
              <a:buNone/>
              <a:defRPr b="0" i="0" sz="1100" u="none" cap="none" strike="noStrike">
                <a:solidFill>
                  <a:schemeClr val="lt1"/>
                </a:solidFill>
                <a:latin typeface="Arial"/>
                <a:ea typeface="Arial"/>
                <a:cs typeface="Arial"/>
                <a:sym typeface="Arial"/>
              </a:defRPr>
            </a:lvl8pPr>
            <a:lvl9pPr indent="0" lvl="8" marL="0" algn="ctr">
              <a:spcBef>
                <a:spcPts val="0"/>
              </a:spcBef>
              <a:buNone/>
              <a:defRPr b="0" i="0" sz="11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6" name="Google Shape;156;p25"/>
          <p:cNvSpPr txBox="1"/>
          <p:nvPr>
            <p:ph idx="1"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57" name="Google Shape;157;p25"/>
          <p:cNvSpPr txBox="1"/>
          <p:nvPr>
            <p:ph type="title"/>
          </p:nvPr>
        </p:nvSpPr>
        <p:spPr>
          <a:xfrm>
            <a:off x="438150" y="1056600"/>
            <a:ext cx="3162300" cy="1325700"/>
          </a:xfrm>
          <a:prstGeom prst="rect">
            <a:avLst/>
          </a:prstGeom>
          <a:noFill/>
          <a:ln>
            <a:noFill/>
          </a:ln>
        </p:spPr>
        <p:txBody>
          <a:bodyPr anchorCtr="0" anchor="ctr" bIns="45700" lIns="91425" spcFirstLastPara="1" rIns="91425" wrap="square" tIns="45700">
            <a:noAutofit/>
          </a:bodyPr>
          <a:lstStyle>
            <a:lvl1pPr lvl="0">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5"/>
          <p:cNvSpPr/>
          <p:nvPr>
            <p:ph idx="2" type="pic"/>
          </p:nvPr>
        </p:nvSpPr>
        <p:spPr>
          <a:xfrm>
            <a:off x="4182938" y="633450"/>
            <a:ext cx="7767600" cy="5591100"/>
          </a:xfrm>
          <a:prstGeom prst="rect">
            <a:avLst/>
          </a:prstGeom>
          <a:noFill/>
          <a:ln>
            <a:noFill/>
          </a:ln>
        </p:spPr>
      </p:sp>
      <p:sp>
        <p:nvSpPr>
          <p:cNvPr id="159" name="Google Shape;159;p25"/>
          <p:cNvSpPr txBox="1"/>
          <p:nvPr>
            <p:ph idx="3" type="body"/>
          </p:nvPr>
        </p:nvSpPr>
        <p:spPr>
          <a:xfrm>
            <a:off x="292608" y="2583850"/>
            <a:ext cx="3346800" cy="3811500"/>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SzPts val="1400"/>
              <a:buChar char="○"/>
              <a:defRPr sz="1400"/>
            </a:lvl2pPr>
            <a:lvl3pPr indent="-304800" lvl="2" marL="1371600" algn="l">
              <a:lnSpc>
                <a:spcPct val="90000"/>
              </a:lnSpc>
              <a:spcBef>
                <a:spcPts val="500"/>
              </a:spcBef>
              <a:spcAft>
                <a:spcPts val="0"/>
              </a:spcAft>
              <a:buSzPts val="1200"/>
              <a:buChar char="■"/>
              <a:defRPr sz="1200"/>
            </a:lvl3pPr>
            <a:lvl4pPr indent="-292100" lvl="3" marL="1828800" algn="l">
              <a:lnSpc>
                <a:spcPct val="90000"/>
              </a:lnSpc>
              <a:spcBef>
                <a:spcPts val="500"/>
              </a:spcBef>
              <a:spcAft>
                <a:spcPts val="0"/>
              </a:spcAft>
              <a:buSzPts val="1000"/>
              <a:buChar char="●"/>
              <a:defRPr sz="1000"/>
            </a:lvl4pPr>
            <a:lvl5pPr indent="-292100" lvl="4" marL="2286000" algn="l">
              <a:lnSpc>
                <a:spcPct val="90000"/>
              </a:lnSpc>
              <a:spcBef>
                <a:spcPts val="500"/>
              </a:spcBef>
              <a:spcAft>
                <a:spcPts val="0"/>
              </a:spcAft>
              <a:buSzPts val="1000"/>
              <a:buChar char="○"/>
              <a:defRPr sz="1000"/>
            </a:lvl5pPr>
            <a:lvl6pPr indent="-292100" lvl="5" marL="2743200" algn="l">
              <a:lnSpc>
                <a:spcPct val="90000"/>
              </a:lnSpc>
              <a:spcBef>
                <a:spcPts val="500"/>
              </a:spcBef>
              <a:spcAft>
                <a:spcPts val="0"/>
              </a:spcAft>
              <a:buSzPts val="1000"/>
              <a:buChar char="■"/>
              <a:defRPr sz="1000"/>
            </a:lvl6pPr>
            <a:lvl7pPr indent="-292100" lvl="6" marL="3200400" algn="l">
              <a:lnSpc>
                <a:spcPct val="90000"/>
              </a:lnSpc>
              <a:spcBef>
                <a:spcPts val="500"/>
              </a:spcBef>
              <a:spcAft>
                <a:spcPts val="0"/>
              </a:spcAft>
              <a:buSzPts val="1000"/>
              <a:buChar char="●"/>
              <a:defRPr sz="1000"/>
            </a:lvl7pPr>
            <a:lvl8pPr indent="-292100" lvl="7" marL="3657600" algn="l">
              <a:lnSpc>
                <a:spcPct val="90000"/>
              </a:lnSpc>
              <a:spcBef>
                <a:spcPts val="500"/>
              </a:spcBef>
              <a:spcAft>
                <a:spcPts val="0"/>
              </a:spcAft>
              <a:buSzPts val="1000"/>
              <a:buChar char="○"/>
              <a:defRPr sz="1000"/>
            </a:lvl8pPr>
            <a:lvl9pPr indent="-292100" lvl="8" marL="4114800" algn="l">
              <a:lnSpc>
                <a:spcPct val="90000"/>
              </a:lnSpc>
              <a:spcBef>
                <a:spcPts val="500"/>
              </a:spcBef>
              <a:spcAft>
                <a:spcPts val="0"/>
              </a:spcAft>
              <a:buSzPts val="1000"/>
              <a:buChar char="■"/>
              <a:defRPr sz="1000"/>
            </a:lvl9pPr>
          </a:lstStyle>
          <a:p/>
        </p:txBody>
      </p:sp>
      <p:sp>
        <p:nvSpPr>
          <p:cNvPr id="160" name="Google Shape;160;p25"/>
          <p:cNvSpPr txBox="1"/>
          <p:nvPr>
            <p:ph idx="4"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61" name="Google Shape;161;p25"/>
          <p:cNvSpPr txBox="1"/>
          <p:nvPr>
            <p:ph idx="5"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line and Content - teal">
  <p:cSld name="CUSTOM_6">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6"/>
          <p:cNvSpPr txBox="1"/>
          <p:nvPr>
            <p:ph idx="12" type="sldNum"/>
          </p:nvPr>
        </p:nvSpPr>
        <p:spPr>
          <a:xfrm>
            <a:off x="11336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5"/>
                </a:solidFill>
                <a:latin typeface="Arial"/>
                <a:ea typeface="Arial"/>
                <a:cs typeface="Arial"/>
                <a:sym typeface="Arial"/>
              </a:defRPr>
            </a:lvl1pPr>
            <a:lvl2pPr indent="0" lvl="1" marL="0" algn="ctr">
              <a:spcBef>
                <a:spcPts val="0"/>
              </a:spcBef>
              <a:buNone/>
              <a:defRPr b="0" i="0" sz="1100">
                <a:solidFill>
                  <a:schemeClr val="accent5"/>
                </a:solidFill>
                <a:latin typeface="Arial"/>
                <a:ea typeface="Arial"/>
                <a:cs typeface="Arial"/>
                <a:sym typeface="Arial"/>
              </a:defRPr>
            </a:lvl2pPr>
            <a:lvl3pPr indent="0" lvl="2" marL="0" algn="ctr">
              <a:spcBef>
                <a:spcPts val="0"/>
              </a:spcBef>
              <a:buNone/>
              <a:defRPr b="0" i="0" sz="1100">
                <a:solidFill>
                  <a:schemeClr val="accent5"/>
                </a:solidFill>
                <a:latin typeface="Arial"/>
                <a:ea typeface="Arial"/>
                <a:cs typeface="Arial"/>
                <a:sym typeface="Arial"/>
              </a:defRPr>
            </a:lvl3pPr>
            <a:lvl4pPr indent="0" lvl="3" marL="0" algn="ctr">
              <a:spcBef>
                <a:spcPts val="0"/>
              </a:spcBef>
              <a:buNone/>
              <a:defRPr b="0" i="0" sz="1100">
                <a:solidFill>
                  <a:schemeClr val="accent5"/>
                </a:solidFill>
                <a:latin typeface="Arial"/>
                <a:ea typeface="Arial"/>
                <a:cs typeface="Arial"/>
                <a:sym typeface="Arial"/>
              </a:defRPr>
            </a:lvl4pPr>
            <a:lvl5pPr indent="0" lvl="4" marL="0" algn="ctr">
              <a:spcBef>
                <a:spcPts val="0"/>
              </a:spcBef>
              <a:buNone/>
              <a:defRPr b="0" i="0" sz="1100">
                <a:solidFill>
                  <a:schemeClr val="accent5"/>
                </a:solidFill>
                <a:latin typeface="Arial"/>
                <a:ea typeface="Arial"/>
                <a:cs typeface="Arial"/>
                <a:sym typeface="Arial"/>
              </a:defRPr>
            </a:lvl5pPr>
            <a:lvl6pPr indent="0" lvl="5" marL="0" algn="ctr">
              <a:spcBef>
                <a:spcPts val="0"/>
              </a:spcBef>
              <a:buNone/>
              <a:defRPr b="0" i="0" sz="1100">
                <a:solidFill>
                  <a:schemeClr val="accent5"/>
                </a:solidFill>
                <a:latin typeface="Arial"/>
                <a:ea typeface="Arial"/>
                <a:cs typeface="Arial"/>
                <a:sym typeface="Arial"/>
              </a:defRPr>
            </a:lvl6pPr>
            <a:lvl7pPr indent="0" lvl="6" marL="0" algn="ctr">
              <a:spcBef>
                <a:spcPts val="0"/>
              </a:spcBef>
              <a:buNone/>
              <a:defRPr b="0" i="0" sz="1100">
                <a:solidFill>
                  <a:schemeClr val="accent5"/>
                </a:solidFill>
                <a:latin typeface="Arial"/>
                <a:ea typeface="Arial"/>
                <a:cs typeface="Arial"/>
                <a:sym typeface="Arial"/>
              </a:defRPr>
            </a:lvl7pPr>
            <a:lvl8pPr indent="0" lvl="7" marL="0" algn="ctr">
              <a:spcBef>
                <a:spcPts val="0"/>
              </a:spcBef>
              <a:buNone/>
              <a:defRPr b="0" i="0" sz="1100">
                <a:solidFill>
                  <a:schemeClr val="accent5"/>
                </a:solidFill>
                <a:latin typeface="Arial"/>
                <a:ea typeface="Arial"/>
                <a:cs typeface="Arial"/>
                <a:sym typeface="Arial"/>
              </a:defRPr>
            </a:lvl8pPr>
            <a:lvl9pPr indent="0" lvl="8" marL="0" algn="ctr">
              <a:spcBef>
                <a:spcPts val="0"/>
              </a:spcBef>
              <a:buNone/>
              <a:defRPr b="0" i="0" sz="11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5" name="Google Shape;165;p26"/>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66" name="Google Shape;166;p26"/>
          <p:cNvSpPr txBox="1"/>
          <p:nvPr>
            <p:ph idx="2" type="subTitle"/>
          </p:nvPr>
        </p:nvSpPr>
        <p:spPr>
          <a:xfrm>
            <a:off x="6270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67" name="Google Shape;167;p26"/>
          <p:cNvSpPr txBox="1"/>
          <p:nvPr>
            <p:ph idx="3" type="subTitle"/>
          </p:nvPr>
        </p:nvSpPr>
        <p:spPr>
          <a:xfrm>
            <a:off x="8928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68" name="Google Shape;168;p26"/>
          <p:cNvSpPr txBox="1"/>
          <p:nvPr>
            <p:ph idx="4" type="body"/>
          </p:nvPr>
        </p:nvSpPr>
        <p:spPr>
          <a:xfrm>
            <a:off x="546100" y="2024750"/>
            <a:ext cx="57243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be and Content - teal">
  <p:cSld name="CUSTOM_6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3400"/>
              <a:buFont typeface="Open Sans Light"/>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7"/>
          <p:cNvSpPr txBox="1"/>
          <p:nvPr>
            <p:ph idx="12" type="sldNum"/>
          </p:nvPr>
        </p:nvSpPr>
        <p:spPr>
          <a:xfrm>
            <a:off x="11336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5"/>
                </a:solidFill>
                <a:latin typeface="Arial"/>
                <a:ea typeface="Arial"/>
                <a:cs typeface="Arial"/>
                <a:sym typeface="Arial"/>
              </a:defRPr>
            </a:lvl1pPr>
            <a:lvl2pPr indent="0" lvl="1" marL="0" algn="ctr">
              <a:spcBef>
                <a:spcPts val="0"/>
              </a:spcBef>
              <a:buNone/>
              <a:defRPr b="0" i="0" sz="1100">
                <a:solidFill>
                  <a:schemeClr val="accent5"/>
                </a:solidFill>
                <a:latin typeface="Arial"/>
                <a:ea typeface="Arial"/>
                <a:cs typeface="Arial"/>
                <a:sym typeface="Arial"/>
              </a:defRPr>
            </a:lvl2pPr>
            <a:lvl3pPr indent="0" lvl="2" marL="0" algn="ctr">
              <a:spcBef>
                <a:spcPts val="0"/>
              </a:spcBef>
              <a:buNone/>
              <a:defRPr b="0" i="0" sz="1100">
                <a:solidFill>
                  <a:schemeClr val="accent5"/>
                </a:solidFill>
                <a:latin typeface="Arial"/>
                <a:ea typeface="Arial"/>
                <a:cs typeface="Arial"/>
                <a:sym typeface="Arial"/>
              </a:defRPr>
            </a:lvl3pPr>
            <a:lvl4pPr indent="0" lvl="3" marL="0" algn="ctr">
              <a:spcBef>
                <a:spcPts val="0"/>
              </a:spcBef>
              <a:buNone/>
              <a:defRPr b="0" i="0" sz="1100">
                <a:solidFill>
                  <a:schemeClr val="accent5"/>
                </a:solidFill>
                <a:latin typeface="Arial"/>
                <a:ea typeface="Arial"/>
                <a:cs typeface="Arial"/>
                <a:sym typeface="Arial"/>
              </a:defRPr>
            </a:lvl4pPr>
            <a:lvl5pPr indent="0" lvl="4" marL="0" algn="ctr">
              <a:spcBef>
                <a:spcPts val="0"/>
              </a:spcBef>
              <a:buNone/>
              <a:defRPr b="0" i="0" sz="1100">
                <a:solidFill>
                  <a:schemeClr val="accent5"/>
                </a:solidFill>
                <a:latin typeface="Arial"/>
                <a:ea typeface="Arial"/>
                <a:cs typeface="Arial"/>
                <a:sym typeface="Arial"/>
              </a:defRPr>
            </a:lvl5pPr>
            <a:lvl6pPr indent="0" lvl="5" marL="0" algn="ctr">
              <a:spcBef>
                <a:spcPts val="0"/>
              </a:spcBef>
              <a:buNone/>
              <a:defRPr b="0" i="0" sz="1100">
                <a:solidFill>
                  <a:schemeClr val="accent5"/>
                </a:solidFill>
                <a:latin typeface="Arial"/>
                <a:ea typeface="Arial"/>
                <a:cs typeface="Arial"/>
                <a:sym typeface="Arial"/>
              </a:defRPr>
            </a:lvl6pPr>
            <a:lvl7pPr indent="0" lvl="6" marL="0" algn="ctr">
              <a:spcBef>
                <a:spcPts val="0"/>
              </a:spcBef>
              <a:buNone/>
              <a:defRPr b="0" i="0" sz="1100">
                <a:solidFill>
                  <a:schemeClr val="accent5"/>
                </a:solidFill>
                <a:latin typeface="Arial"/>
                <a:ea typeface="Arial"/>
                <a:cs typeface="Arial"/>
                <a:sym typeface="Arial"/>
              </a:defRPr>
            </a:lvl7pPr>
            <a:lvl8pPr indent="0" lvl="7" marL="0" algn="ctr">
              <a:spcBef>
                <a:spcPts val="0"/>
              </a:spcBef>
              <a:buNone/>
              <a:defRPr b="0" i="0" sz="1100">
                <a:solidFill>
                  <a:schemeClr val="accent5"/>
                </a:solidFill>
                <a:latin typeface="Arial"/>
                <a:ea typeface="Arial"/>
                <a:cs typeface="Arial"/>
                <a:sym typeface="Arial"/>
              </a:defRPr>
            </a:lvl8pPr>
            <a:lvl9pPr indent="0" lvl="8" marL="0" algn="ctr">
              <a:spcBef>
                <a:spcPts val="0"/>
              </a:spcBef>
              <a:buNone/>
              <a:defRPr b="0" i="0" sz="11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72" name="Google Shape;172;p27"/>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5"/>
              </a:buClr>
              <a:buSzPts val="1200"/>
              <a:buFont typeface="Source Code Pro"/>
              <a:buNone/>
              <a:defRPr sz="1200">
                <a:solidFill>
                  <a:schemeClr val="accent5"/>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73" name="Google Shape;173;p27"/>
          <p:cNvSpPr txBox="1"/>
          <p:nvPr>
            <p:ph idx="2" type="subTitle"/>
          </p:nvPr>
        </p:nvSpPr>
        <p:spPr>
          <a:xfrm>
            <a:off x="6270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74" name="Google Shape;174;p27"/>
          <p:cNvSpPr txBox="1"/>
          <p:nvPr>
            <p:ph idx="3" type="subTitle"/>
          </p:nvPr>
        </p:nvSpPr>
        <p:spPr>
          <a:xfrm>
            <a:off x="8928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666666"/>
              </a:buClr>
              <a:buSzPts val="1400"/>
              <a:buNone/>
              <a:defRPr sz="1100">
                <a:solidFill>
                  <a:srgbClr val="666666"/>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175" name="Google Shape;175;p27"/>
          <p:cNvSpPr txBox="1"/>
          <p:nvPr>
            <p:ph idx="4" type="body"/>
          </p:nvPr>
        </p:nvSpPr>
        <p:spPr>
          <a:xfrm>
            <a:off x="545600" y="2024650"/>
            <a:ext cx="55218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dark">
  <p:cSld name="CUSTOM_3_2">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8" name="Google Shape;178;p28"/>
          <p:cNvSpPr txBox="1"/>
          <p:nvPr>
            <p:ph idx="1"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179" name="Google Shape;179;p28"/>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1"/>
                </a:solidFill>
                <a:latin typeface="Arial"/>
                <a:ea typeface="Arial"/>
                <a:cs typeface="Arial"/>
                <a:sym typeface="Arial"/>
              </a:defRPr>
            </a:lvl1pPr>
            <a:lvl2pPr indent="0" lvl="1" marL="0" algn="ctr">
              <a:spcBef>
                <a:spcPts val="0"/>
              </a:spcBef>
              <a:buNone/>
              <a:defRPr b="0" i="0" sz="1100">
                <a:solidFill>
                  <a:schemeClr val="accent1"/>
                </a:solidFill>
                <a:latin typeface="Arial"/>
                <a:ea typeface="Arial"/>
                <a:cs typeface="Arial"/>
                <a:sym typeface="Arial"/>
              </a:defRPr>
            </a:lvl2pPr>
            <a:lvl3pPr indent="0" lvl="2" marL="0" algn="ctr">
              <a:spcBef>
                <a:spcPts val="0"/>
              </a:spcBef>
              <a:buNone/>
              <a:defRPr b="0" i="0" sz="1100">
                <a:solidFill>
                  <a:schemeClr val="accent1"/>
                </a:solidFill>
                <a:latin typeface="Arial"/>
                <a:ea typeface="Arial"/>
                <a:cs typeface="Arial"/>
                <a:sym typeface="Arial"/>
              </a:defRPr>
            </a:lvl3pPr>
            <a:lvl4pPr indent="0" lvl="3" marL="0" algn="ctr">
              <a:spcBef>
                <a:spcPts val="0"/>
              </a:spcBef>
              <a:buNone/>
              <a:defRPr b="0" i="0" sz="1100">
                <a:solidFill>
                  <a:schemeClr val="accent1"/>
                </a:solidFill>
                <a:latin typeface="Arial"/>
                <a:ea typeface="Arial"/>
                <a:cs typeface="Arial"/>
                <a:sym typeface="Arial"/>
              </a:defRPr>
            </a:lvl4pPr>
            <a:lvl5pPr indent="0" lvl="4" marL="0" algn="ctr">
              <a:spcBef>
                <a:spcPts val="0"/>
              </a:spcBef>
              <a:buNone/>
              <a:defRPr b="0" i="0" sz="1100">
                <a:solidFill>
                  <a:schemeClr val="accent1"/>
                </a:solidFill>
                <a:latin typeface="Arial"/>
                <a:ea typeface="Arial"/>
                <a:cs typeface="Arial"/>
                <a:sym typeface="Arial"/>
              </a:defRPr>
            </a:lvl5pPr>
            <a:lvl6pPr indent="0" lvl="5" marL="0" algn="ctr">
              <a:spcBef>
                <a:spcPts val="0"/>
              </a:spcBef>
              <a:buNone/>
              <a:defRPr b="0" i="0" sz="1100">
                <a:solidFill>
                  <a:schemeClr val="accent1"/>
                </a:solidFill>
                <a:latin typeface="Arial"/>
                <a:ea typeface="Arial"/>
                <a:cs typeface="Arial"/>
                <a:sym typeface="Arial"/>
              </a:defRPr>
            </a:lvl6pPr>
            <a:lvl7pPr indent="0" lvl="6" marL="0" algn="ctr">
              <a:spcBef>
                <a:spcPts val="0"/>
              </a:spcBef>
              <a:buNone/>
              <a:defRPr b="0" i="0" sz="1100">
                <a:solidFill>
                  <a:schemeClr val="accent1"/>
                </a:solidFill>
                <a:latin typeface="Arial"/>
                <a:ea typeface="Arial"/>
                <a:cs typeface="Arial"/>
                <a:sym typeface="Arial"/>
              </a:defRPr>
            </a:lvl7pPr>
            <a:lvl8pPr indent="0" lvl="7" marL="0" algn="ctr">
              <a:spcBef>
                <a:spcPts val="0"/>
              </a:spcBef>
              <a:buNone/>
              <a:defRPr b="0" i="0" sz="1100">
                <a:solidFill>
                  <a:schemeClr val="accent1"/>
                </a:solidFill>
                <a:latin typeface="Arial"/>
                <a:ea typeface="Arial"/>
                <a:cs typeface="Arial"/>
                <a:sym typeface="Arial"/>
              </a:defRPr>
            </a:lvl8pPr>
            <a:lvl9pPr indent="0" lvl="8" marL="0" algn="ctr">
              <a:spcBef>
                <a:spcPts val="0"/>
              </a:spcBef>
              <a:buNone/>
              <a:defRPr b="0" i="0" sz="1100">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0" name="Google Shape;180;p28"/>
          <p:cNvSpPr txBox="1"/>
          <p:nvPr>
            <p:ph idx="2"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81" name="Google Shape;181;p28"/>
          <p:cNvSpPr txBox="1"/>
          <p:nvPr>
            <p:ph idx="3"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82" name="Google Shape;182;p28"/>
          <p:cNvSpPr txBox="1"/>
          <p:nvPr>
            <p:ph idx="4"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dark">
  <p:cSld name="CUSTOM_3_1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5" name="Google Shape;185;p29"/>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1"/>
                </a:solidFill>
                <a:latin typeface="Arial"/>
                <a:ea typeface="Arial"/>
                <a:cs typeface="Arial"/>
                <a:sym typeface="Arial"/>
              </a:defRPr>
            </a:lvl1pPr>
            <a:lvl2pPr indent="0" lvl="1" marL="0" algn="ctr">
              <a:spcBef>
                <a:spcPts val="0"/>
              </a:spcBef>
              <a:buNone/>
              <a:defRPr b="0" i="0" sz="1100">
                <a:solidFill>
                  <a:schemeClr val="accent1"/>
                </a:solidFill>
                <a:latin typeface="Arial"/>
                <a:ea typeface="Arial"/>
                <a:cs typeface="Arial"/>
                <a:sym typeface="Arial"/>
              </a:defRPr>
            </a:lvl2pPr>
            <a:lvl3pPr indent="0" lvl="2" marL="0" algn="ctr">
              <a:spcBef>
                <a:spcPts val="0"/>
              </a:spcBef>
              <a:buNone/>
              <a:defRPr b="0" i="0" sz="1100">
                <a:solidFill>
                  <a:schemeClr val="accent1"/>
                </a:solidFill>
                <a:latin typeface="Arial"/>
                <a:ea typeface="Arial"/>
                <a:cs typeface="Arial"/>
                <a:sym typeface="Arial"/>
              </a:defRPr>
            </a:lvl3pPr>
            <a:lvl4pPr indent="0" lvl="3" marL="0" algn="ctr">
              <a:spcBef>
                <a:spcPts val="0"/>
              </a:spcBef>
              <a:buNone/>
              <a:defRPr b="0" i="0" sz="1100">
                <a:solidFill>
                  <a:schemeClr val="accent1"/>
                </a:solidFill>
                <a:latin typeface="Arial"/>
                <a:ea typeface="Arial"/>
                <a:cs typeface="Arial"/>
                <a:sym typeface="Arial"/>
              </a:defRPr>
            </a:lvl4pPr>
            <a:lvl5pPr indent="0" lvl="4" marL="0" algn="ctr">
              <a:spcBef>
                <a:spcPts val="0"/>
              </a:spcBef>
              <a:buNone/>
              <a:defRPr b="0" i="0" sz="1100">
                <a:solidFill>
                  <a:schemeClr val="accent1"/>
                </a:solidFill>
                <a:latin typeface="Arial"/>
                <a:ea typeface="Arial"/>
                <a:cs typeface="Arial"/>
                <a:sym typeface="Arial"/>
              </a:defRPr>
            </a:lvl5pPr>
            <a:lvl6pPr indent="0" lvl="5" marL="0" algn="ctr">
              <a:spcBef>
                <a:spcPts val="0"/>
              </a:spcBef>
              <a:buNone/>
              <a:defRPr b="0" i="0" sz="1100">
                <a:solidFill>
                  <a:schemeClr val="accent1"/>
                </a:solidFill>
                <a:latin typeface="Arial"/>
                <a:ea typeface="Arial"/>
                <a:cs typeface="Arial"/>
                <a:sym typeface="Arial"/>
              </a:defRPr>
            </a:lvl6pPr>
            <a:lvl7pPr indent="0" lvl="6" marL="0" algn="ctr">
              <a:spcBef>
                <a:spcPts val="0"/>
              </a:spcBef>
              <a:buNone/>
              <a:defRPr b="0" i="0" sz="1100">
                <a:solidFill>
                  <a:schemeClr val="accent1"/>
                </a:solidFill>
                <a:latin typeface="Arial"/>
                <a:ea typeface="Arial"/>
                <a:cs typeface="Arial"/>
                <a:sym typeface="Arial"/>
              </a:defRPr>
            </a:lvl7pPr>
            <a:lvl8pPr indent="0" lvl="7" marL="0" algn="ctr">
              <a:spcBef>
                <a:spcPts val="0"/>
              </a:spcBef>
              <a:buNone/>
              <a:defRPr b="0" i="0" sz="1100">
                <a:solidFill>
                  <a:schemeClr val="accent1"/>
                </a:solidFill>
                <a:latin typeface="Arial"/>
                <a:ea typeface="Arial"/>
                <a:cs typeface="Arial"/>
                <a:sym typeface="Arial"/>
              </a:defRPr>
            </a:lvl8pPr>
            <a:lvl9pPr indent="0" lvl="8" marL="0" algn="ctr">
              <a:spcBef>
                <a:spcPts val="0"/>
              </a:spcBef>
              <a:buNone/>
              <a:defRPr b="0" i="0" sz="1100">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6" name="Google Shape;186;p29"/>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87" name="Google Shape;187;p29"/>
          <p:cNvSpPr txBox="1"/>
          <p:nvPr>
            <p:ph idx="2" type="body"/>
          </p:nvPr>
        </p:nvSpPr>
        <p:spPr>
          <a:xfrm>
            <a:off x="545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42900" lvl="2" marL="1371600" algn="l">
              <a:lnSpc>
                <a:spcPct val="90000"/>
              </a:lnSpc>
              <a:spcBef>
                <a:spcPts val="500"/>
              </a:spcBef>
              <a:spcAft>
                <a:spcPts val="0"/>
              </a:spcAft>
              <a:buClr>
                <a:schemeClr val="lt1"/>
              </a:buClr>
              <a:buSzPts val="18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188" name="Google Shape;188;p29"/>
          <p:cNvSpPr txBox="1"/>
          <p:nvPr>
            <p:ph idx="3" type="body"/>
          </p:nvPr>
        </p:nvSpPr>
        <p:spPr>
          <a:xfrm>
            <a:off x="5879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solidFill>
                  <a:schemeClr val="lt1"/>
                </a:solidFill>
              </a:defRPr>
            </a:lvl1pPr>
            <a:lvl2pPr indent="-342900" lvl="1" marL="914400" algn="l">
              <a:lnSpc>
                <a:spcPct val="90000"/>
              </a:lnSpc>
              <a:spcBef>
                <a:spcPts val="500"/>
              </a:spcBef>
              <a:spcAft>
                <a:spcPts val="0"/>
              </a:spcAft>
              <a:buClr>
                <a:schemeClr val="lt1"/>
              </a:buClr>
              <a:buSzPts val="1800"/>
              <a:buChar char="•"/>
              <a:defRPr>
                <a:solidFill>
                  <a:schemeClr val="lt1"/>
                </a:solidFill>
              </a:defRPr>
            </a:lvl2pPr>
            <a:lvl3pPr indent="-342900" lvl="2" marL="1371600" algn="l">
              <a:lnSpc>
                <a:spcPct val="90000"/>
              </a:lnSpc>
              <a:spcBef>
                <a:spcPts val="500"/>
              </a:spcBef>
              <a:spcAft>
                <a:spcPts val="0"/>
              </a:spcAft>
              <a:buClr>
                <a:schemeClr val="lt1"/>
              </a:buClr>
              <a:buSzPts val="18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189" name="Google Shape;189;p29"/>
          <p:cNvSpPr txBox="1"/>
          <p:nvPr>
            <p:ph idx="4"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90" name="Google Shape;190;p29"/>
          <p:cNvSpPr txBox="1"/>
          <p:nvPr>
            <p:ph idx="5"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dark">
  <p:cSld name="CUSTOM_7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1"/>
                </a:solidFill>
                <a:latin typeface="Arial"/>
                <a:ea typeface="Arial"/>
                <a:cs typeface="Arial"/>
                <a:sym typeface="Arial"/>
              </a:defRPr>
            </a:lvl1pPr>
            <a:lvl2pPr indent="0" lvl="1" marL="0" algn="ctr">
              <a:spcBef>
                <a:spcPts val="0"/>
              </a:spcBef>
              <a:buNone/>
              <a:defRPr b="0" i="0" sz="1100" u="none" cap="none" strike="noStrike">
                <a:solidFill>
                  <a:schemeClr val="accent1"/>
                </a:solidFill>
                <a:latin typeface="Arial"/>
                <a:ea typeface="Arial"/>
                <a:cs typeface="Arial"/>
                <a:sym typeface="Arial"/>
              </a:defRPr>
            </a:lvl2pPr>
            <a:lvl3pPr indent="0" lvl="2" marL="0" algn="ctr">
              <a:spcBef>
                <a:spcPts val="0"/>
              </a:spcBef>
              <a:buNone/>
              <a:defRPr b="0" i="0" sz="1100" u="none" cap="none" strike="noStrike">
                <a:solidFill>
                  <a:schemeClr val="accent1"/>
                </a:solidFill>
                <a:latin typeface="Arial"/>
                <a:ea typeface="Arial"/>
                <a:cs typeface="Arial"/>
                <a:sym typeface="Arial"/>
              </a:defRPr>
            </a:lvl3pPr>
            <a:lvl4pPr indent="0" lvl="3" marL="0" algn="ctr">
              <a:spcBef>
                <a:spcPts val="0"/>
              </a:spcBef>
              <a:buNone/>
              <a:defRPr b="0" i="0" sz="1100" u="none" cap="none" strike="noStrike">
                <a:solidFill>
                  <a:schemeClr val="accent1"/>
                </a:solidFill>
                <a:latin typeface="Arial"/>
                <a:ea typeface="Arial"/>
                <a:cs typeface="Arial"/>
                <a:sym typeface="Arial"/>
              </a:defRPr>
            </a:lvl4pPr>
            <a:lvl5pPr indent="0" lvl="4" marL="0" algn="ctr">
              <a:spcBef>
                <a:spcPts val="0"/>
              </a:spcBef>
              <a:buNone/>
              <a:defRPr b="0" i="0" sz="1100" u="none" cap="none" strike="noStrike">
                <a:solidFill>
                  <a:schemeClr val="accent1"/>
                </a:solidFill>
                <a:latin typeface="Arial"/>
                <a:ea typeface="Arial"/>
                <a:cs typeface="Arial"/>
                <a:sym typeface="Arial"/>
              </a:defRPr>
            </a:lvl5pPr>
            <a:lvl6pPr indent="0" lvl="5" marL="0" algn="ctr">
              <a:spcBef>
                <a:spcPts val="0"/>
              </a:spcBef>
              <a:buNone/>
              <a:defRPr b="0" i="0" sz="1100" u="none" cap="none" strike="noStrike">
                <a:solidFill>
                  <a:schemeClr val="accent1"/>
                </a:solidFill>
                <a:latin typeface="Arial"/>
                <a:ea typeface="Arial"/>
                <a:cs typeface="Arial"/>
                <a:sym typeface="Arial"/>
              </a:defRPr>
            </a:lvl6pPr>
            <a:lvl7pPr indent="0" lvl="6" marL="0" algn="ctr">
              <a:spcBef>
                <a:spcPts val="0"/>
              </a:spcBef>
              <a:buNone/>
              <a:defRPr b="0" i="0" sz="1100" u="none" cap="none" strike="noStrike">
                <a:solidFill>
                  <a:schemeClr val="accent1"/>
                </a:solidFill>
                <a:latin typeface="Arial"/>
                <a:ea typeface="Arial"/>
                <a:cs typeface="Arial"/>
                <a:sym typeface="Arial"/>
              </a:defRPr>
            </a:lvl7pPr>
            <a:lvl8pPr indent="0" lvl="7" marL="0" algn="ctr">
              <a:spcBef>
                <a:spcPts val="0"/>
              </a:spcBef>
              <a:buNone/>
              <a:defRPr b="0" i="0" sz="1100" u="none" cap="none" strike="noStrike">
                <a:solidFill>
                  <a:schemeClr val="accent1"/>
                </a:solidFill>
                <a:latin typeface="Arial"/>
                <a:ea typeface="Arial"/>
                <a:cs typeface="Arial"/>
                <a:sym typeface="Arial"/>
              </a:defRPr>
            </a:lvl8pPr>
            <a:lvl9pPr indent="0" lvl="8" marL="0" algn="ctr">
              <a:spcBef>
                <a:spcPts val="0"/>
              </a:spcBef>
              <a:buNone/>
              <a:defRPr b="0" i="0" sz="11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3" name="Google Shape;193;p30"/>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94" name="Google Shape;194;p30"/>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95" name="Google Shape;195;p30"/>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96" name="Google Shape;196;p30"/>
          <p:cNvSpPr/>
          <p:nvPr>
            <p:ph idx="4" type="pic"/>
          </p:nvPr>
        </p:nvSpPr>
        <p:spPr>
          <a:xfrm>
            <a:off x="6345378" y="910078"/>
            <a:ext cx="4858200" cy="2255100"/>
          </a:xfrm>
          <a:prstGeom prst="rect">
            <a:avLst/>
          </a:prstGeom>
          <a:noFill/>
          <a:ln>
            <a:noFill/>
          </a:ln>
        </p:spPr>
      </p:sp>
      <p:sp>
        <p:nvSpPr>
          <p:cNvPr id="197" name="Google Shape;197;p30"/>
          <p:cNvSpPr txBox="1"/>
          <p:nvPr>
            <p:ph idx="5" type="body"/>
          </p:nvPr>
        </p:nvSpPr>
        <p:spPr>
          <a:xfrm>
            <a:off x="714050" y="3113975"/>
            <a:ext cx="4279800" cy="2877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lt1"/>
              </a:buClr>
              <a:buSzPts val="2400"/>
              <a:buChar char="•"/>
              <a:defRPr sz="2400">
                <a:solidFill>
                  <a:schemeClr val="lt1"/>
                </a:solidFill>
              </a:defRPr>
            </a:lvl1pPr>
            <a:lvl2pPr indent="-361950" lvl="1" marL="914400" algn="l">
              <a:lnSpc>
                <a:spcPct val="90000"/>
              </a:lnSpc>
              <a:spcBef>
                <a:spcPts val="500"/>
              </a:spcBef>
              <a:spcAft>
                <a:spcPts val="0"/>
              </a:spcAft>
              <a:buClr>
                <a:schemeClr val="lt1"/>
              </a:buClr>
              <a:buSzPts val="2100"/>
              <a:buChar char="•"/>
              <a:defRPr sz="21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30200" lvl="3" marL="1828800" algn="l">
              <a:lnSpc>
                <a:spcPct val="90000"/>
              </a:lnSpc>
              <a:spcBef>
                <a:spcPts val="500"/>
              </a:spcBef>
              <a:spcAft>
                <a:spcPts val="0"/>
              </a:spcAft>
              <a:buClr>
                <a:schemeClr val="lt1"/>
              </a:buClr>
              <a:buSzPts val="1600"/>
              <a:buChar char="•"/>
              <a:defRPr sz="1600">
                <a:solidFill>
                  <a:schemeClr val="lt1"/>
                </a:solidFill>
              </a:defRPr>
            </a:lvl4pPr>
            <a:lvl5pPr indent="-317500" lvl="4" marL="2286000" algn="l">
              <a:lnSpc>
                <a:spcPct val="9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198" name="Google Shape;198;p30"/>
          <p:cNvSpPr txBox="1"/>
          <p:nvPr>
            <p:ph type="title"/>
          </p:nvPr>
        </p:nvSpPr>
        <p:spPr>
          <a:xfrm>
            <a:off x="732850" y="1231675"/>
            <a:ext cx="48582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viderSlide - cube">
  <p:cSld name="1_TitleSlide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type="ctrTitle"/>
          </p:nvPr>
        </p:nvSpPr>
        <p:spPr>
          <a:xfrm>
            <a:off x="874175" y="1209800"/>
            <a:ext cx="4872000" cy="15405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400"/>
              <a:buFont typeface="Open Sans Light"/>
              <a:buNone/>
              <a:defRPr b="0" i="0" sz="3400">
                <a:solidFill>
                  <a:schemeClr val="dk2"/>
                </a:solidFill>
                <a:latin typeface="Open Sans Light"/>
                <a:ea typeface="Open Sans Light"/>
                <a:cs typeface="Open Sans Light"/>
                <a:sym typeface="Open Sans Light"/>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21" name="Google Shape;21;p4"/>
          <p:cNvSpPr txBox="1"/>
          <p:nvPr>
            <p:ph idx="1" type="subTitle"/>
          </p:nvPr>
        </p:nvSpPr>
        <p:spPr>
          <a:xfrm>
            <a:off x="874175" y="2934275"/>
            <a:ext cx="5259300" cy="15405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1300"/>
              <a:buNone/>
              <a:defRPr b="0" i="0" sz="1300">
                <a:solidFill>
                  <a:schemeClr val="dk2"/>
                </a:solidFill>
                <a:latin typeface="Open Sans"/>
                <a:ea typeface="Open Sans"/>
                <a:cs typeface="Open Sans"/>
                <a:sym typeface="Open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orient="horz" pos="1992">
          <p15:clr>
            <a:srgbClr val="FBAE40"/>
          </p15:clr>
        </p15:guide>
        <p15:guide id="2" pos="3840">
          <p15:clr>
            <a:srgbClr val="FBAE40"/>
          </p15:clr>
        </p15:guide>
        <p15:guide id="3" pos="3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dark">
  <p:cSld name="CUSTOM_8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1"/>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1"/>
                </a:solidFill>
                <a:latin typeface="Arial"/>
                <a:ea typeface="Arial"/>
                <a:cs typeface="Arial"/>
                <a:sym typeface="Arial"/>
              </a:defRPr>
            </a:lvl1pPr>
            <a:lvl2pPr indent="0" lvl="1" marL="0" algn="ctr">
              <a:spcBef>
                <a:spcPts val="0"/>
              </a:spcBef>
              <a:buNone/>
              <a:defRPr b="0" i="0" sz="1100" u="none" cap="none" strike="noStrike">
                <a:solidFill>
                  <a:schemeClr val="accent1"/>
                </a:solidFill>
                <a:latin typeface="Arial"/>
                <a:ea typeface="Arial"/>
                <a:cs typeface="Arial"/>
                <a:sym typeface="Arial"/>
              </a:defRPr>
            </a:lvl2pPr>
            <a:lvl3pPr indent="0" lvl="2" marL="0" algn="ctr">
              <a:spcBef>
                <a:spcPts val="0"/>
              </a:spcBef>
              <a:buNone/>
              <a:defRPr b="0" i="0" sz="1100" u="none" cap="none" strike="noStrike">
                <a:solidFill>
                  <a:schemeClr val="accent1"/>
                </a:solidFill>
                <a:latin typeface="Arial"/>
                <a:ea typeface="Arial"/>
                <a:cs typeface="Arial"/>
                <a:sym typeface="Arial"/>
              </a:defRPr>
            </a:lvl3pPr>
            <a:lvl4pPr indent="0" lvl="3" marL="0" algn="ctr">
              <a:spcBef>
                <a:spcPts val="0"/>
              </a:spcBef>
              <a:buNone/>
              <a:defRPr b="0" i="0" sz="1100" u="none" cap="none" strike="noStrike">
                <a:solidFill>
                  <a:schemeClr val="accent1"/>
                </a:solidFill>
                <a:latin typeface="Arial"/>
                <a:ea typeface="Arial"/>
                <a:cs typeface="Arial"/>
                <a:sym typeface="Arial"/>
              </a:defRPr>
            </a:lvl4pPr>
            <a:lvl5pPr indent="0" lvl="4" marL="0" algn="ctr">
              <a:spcBef>
                <a:spcPts val="0"/>
              </a:spcBef>
              <a:buNone/>
              <a:defRPr b="0" i="0" sz="1100" u="none" cap="none" strike="noStrike">
                <a:solidFill>
                  <a:schemeClr val="accent1"/>
                </a:solidFill>
                <a:latin typeface="Arial"/>
                <a:ea typeface="Arial"/>
                <a:cs typeface="Arial"/>
                <a:sym typeface="Arial"/>
              </a:defRPr>
            </a:lvl5pPr>
            <a:lvl6pPr indent="0" lvl="5" marL="0" algn="ctr">
              <a:spcBef>
                <a:spcPts val="0"/>
              </a:spcBef>
              <a:buNone/>
              <a:defRPr b="0" i="0" sz="1100" u="none" cap="none" strike="noStrike">
                <a:solidFill>
                  <a:schemeClr val="accent1"/>
                </a:solidFill>
                <a:latin typeface="Arial"/>
                <a:ea typeface="Arial"/>
                <a:cs typeface="Arial"/>
                <a:sym typeface="Arial"/>
              </a:defRPr>
            </a:lvl6pPr>
            <a:lvl7pPr indent="0" lvl="6" marL="0" algn="ctr">
              <a:spcBef>
                <a:spcPts val="0"/>
              </a:spcBef>
              <a:buNone/>
              <a:defRPr b="0" i="0" sz="1100" u="none" cap="none" strike="noStrike">
                <a:solidFill>
                  <a:schemeClr val="accent1"/>
                </a:solidFill>
                <a:latin typeface="Arial"/>
                <a:ea typeface="Arial"/>
                <a:cs typeface="Arial"/>
                <a:sym typeface="Arial"/>
              </a:defRPr>
            </a:lvl7pPr>
            <a:lvl8pPr indent="0" lvl="7" marL="0" algn="ctr">
              <a:spcBef>
                <a:spcPts val="0"/>
              </a:spcBef>
              <a:buNone/>
              <a:defRPr b="0" i="0" sz="1100" u="none" cap="none" strike="noStrike">
                <a:solidFill>
                  <a:schemeClr val="accent1"/>
                </a:solidFill>
                <a:latin typeface="Arial"/>
                <a:ea typeface="Arial"/>
                <a:cs typeface="Arial"/>
                <a:sym typeface="Arial"/>
              </a:defRPr>
            </a:lvl8pPr>
            <a:lvl9pPr indent="0" lvl="8" marL="0" algn="ctr">
              <a:spcBef>
                <a:spcPts val="0"/>
              </a:spcBef>
              <a:buNone/>
              <a:defRPr b="0" i="0" sz="11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1" name="Google Shape;201;p31"/>
          <p:cNvSpPr txBox="1"/>
          <p:nvPr>
            <p:ph idx="1"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02" name="Google Shape;202;p31"/>
          <p:cNvSpPr txBox="1"/>
          <p:nvPr>
            <p:ph idx="2"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03" name="Google Shape;203;p31"/>
          <p:cNvSpPr txBox="1"/>
          <p:nvPr>
            <p:ph idx="3"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04" name="Google Shape;204;p31"/>
          <p:cNvSpPr/>
          <p:nvPr>
            <p:ph idx="4" type="pic"/>
          </p:nvPr>
        </p:nvSpPr>
        <p:spPr>
          <a:xfrm>
            <a:off x="661731" y="1217555"/>
            <a:ext cx="4591500" cy="4422900"/>
          </a:xfrm>
          <a:prstGeom prst="rect">
            <a:avLst/>
          </a:prstGeom>
          <a:noFill/>
          <a:ln>
            <a:noFill/>
          </a:ln>
        </p:spPr>
      </p:sp>
      <p:sp>
        <p:nvSpPr>
          <p:cNvPr id="205" name="Google Shape;205;p31"/>
          <p:cNvSpPr txBox="1"/>
          <p:nvPr>
            <p:ph idx="5" type="body"/>
          </p:nvPr>
        </p:nvSpPr>
        <p:spPr>
          <a:xfrm>
            <a:off x="5878400" y="3229050"/>
            <a:ext cx="5389800" cy="2411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lt1"/>
              </a:buClr>
              <a:buSzPts val="2400"/>
              <a:buChar char="•"/>
              <a:defRPr sz="2400">
                <a:solidFill>
                  <a:schemeClr val="lt1"/>
                </a:solidFill>
              </a:defRPr>
            </a:lvl1pPr>
            <a:lvl2pPr indent="-361950" lvl="1" marL="914400" algn="l">
              <a:lnSpc>
                <a:spcPct val="90000"/>
              </a:lnSpc>
              <a:spcBef>
                <a:spcPts val="500"/>
              </a:spcBef>
              <a:spcAft>
                <a:spcPts val="0"/>
              </a:spcAft>
              <a:buClr>
                <a:schemeClr val="lt1"/>
              </a:buClr>
              <a:buSzPts val="2100"/>
              <a:buChar char="•"/>
              <a:defRPr sz="2100">
                <a:solidFill>
                  <a:schemeClr val="lt1"/>
                </a:solidFill>
              </a:defRPr>
            </a:lvl2pPr>
            <a:lvl3pPr indent="-342900" lvl="2" marL="1371600" algn="l">
              <a:lnSpc>
                <a:spcPct val="90000"/>
              </a:lnSpc>
              <a:spcBef>
                <a:spcPts val="500"/>
              </a:spcBef>
              <a:spcAft>
                <a:spcPts val="0"/>
              </a:spcAft>
              <a:buClr>
                <a:schemeClr val="lt1"/>
              </a:buClr>
              <a:buSzPts val="1800"/>
              <a:buChar char="•"/>
              <a:defRPr sz="1800">
                <a:solidFill>
                  <a:schemeClr val="lt1"/>
                </a:solidFill>
              </a:defRPr>
            </a:lvl3pPr>
            <a:lvl4pPr indent="-330200" lvl="3" marL="1828800" algn="l">
              <a:lnSpc>
                <a:spcPct val="90000"/>
              </a:lnSpc>
              <a:spcBef>
                <a:spcPts val="500"/>
              </a:spcBef>
              <a:spcAft>
                <a:spcPts val="0"/>
              </a:spcAft>
              <a:buClr>
                <a:schemeClr val="lt1"/>
              </a:buClr>
              <a:buSzPts val="1600"/>
              <a:buChar char="•"/>
              <a:defRPr sz="1600">
                <a:solidFill>
                  <a:schemeClr val="lt1"/>
                </a:solidFill>
              </a:defRPr>
            </a:lvl4pPr>
            <a:lvl5pPr indent="-317500" lvl="4" marL="2286000" algn="l">
              <a:lnSpc>
                <a:spcPct val="9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206" name="Google Shape;206;p31"/>
          <p:cNvSpPr txBox="1"/>
          <p:nvPr>
            <p:ph type="title"/>
          </p:nvPr>
        </p:nvSpPr>
        <p:spPr>
          <a:xfrm>
            <a:off x="5783151" y="1085225"/>
            <a:ext cx="54849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be Content - dark">
  <p:cSld name="CUSTOM_3_1_1_1">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09" name="Google Shape;209;p32"/>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10" name="Google Shape;210;p32"/>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11" name="Google Shape;211;p32"/>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12" name="Google Shape;212;p32"/>
          <p:cNvSpPr txBox="1"/>
          <p:nvPr>
            <p:ph idx="4"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
        <p:nvSpPr>
          <p:cNvPr id="213" name="Google Shape;213;p32"/>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1"/>
                </a:solidFill>
                <a:latin typeface="Arial"/>
                <a:ea typeface="Arial"/>
                <a:cs typeface="Arial"/>
                <a:sym typeface="Arial"/>
              </a:defRPr>
            </a:lvl1pPr>
            <a:lvl2pPr indent="0" lvl="1" marL="0" algn="ctr">
              <a:spcBef>
                <a:spcPts val="0"/>
              </a:spcBef>
              <a:buNone/>
              <a:defRPr b="0" i="0" sz="1100" u="none" cap="none" strike="noStrike">
                <a:solidFill>
                  <a:schemeClr val="accent1"/>
                </a:solidFill>
                <a:latin typeface="Arial"/>
                <a:ea typeface="Arial"/>
                <a:cs typeface="Arial"/>
                <a:sym typeface="Arial"/>
              </a:defRPr>
            </a:lvl2pPr>
            <a:lvl3pPr indent="0" lvl="2" marL="0" algn="ctr">
              <a:spcBef>
                <a:spcPts val="0"/>
              </a:spcBef>
              <a:buNone/>
              <a:defRPr b="0" i="0" sz="1100" u="none" cap="none" strike="noStrike">
                <a:solidFill>
                  <a:schemeClr val="accent1"/>
                </a:solidFill>
                <a:latin typeface="Arial"/>
                <a:ea typeface="Arial"/>
                <a:cs typeface="Arial"/>
                <a:sym typeface="Arial"/>
              </a:defRPr>
            </a:lvl3pPr>
            <a:lvl4pPr indent="0" lvl="3" marL="0" algn="ctr">
              <a:spcBef>
                <a:spcPts val="0"/>
              </a:spcBef>
              <a:buNone/>
              <a:defRPr b="0" i="0" sz="1100" u="none" cap="none" strike="noStrike">
                <a:solidFill>
                  <a:schemeClr val="accent1"/>
                </a:solidFill>
                <a:latin typeface="Arial"/>
                <a:ea typeface="Arial"/>
                <a:cs typeface="Arial"/>
                <a:sym typeface="Arial"/>
              </a:defRPr>
            </a:lvl4pPr>
            <a:lvl5pPr indent="0" lvl="4" marL="0" algn="ctr">
              <a:spcBef>
                <a:spcPts val="0"/>
              </a:spcBef>
              <a:buNone/>
              <a:defRPr b="0" i="0" sz="1100" u="none" cap="none" strike="noStrike">
                <a:solidFill>
                  <a:schemeClr val="accent1"/>
                </a:solidFill>
                <a:latin typeface="Arial"/>
                <a:ea typeface="Arial"/>
                <a:cs typeface="Arial"/>
                <a:sym typeface="Arial"/>
              </a:defRPr>
            </a:lvl5pPr>
            <a:lvl6pPr indent="0" lvl="5" marL="0" algn="ctr">
              <a:spcBef>
                <a:spcPts val="0"/>
              </a:spcBef>
              <a:buNone/>
              <a:defRPr b="0" i="0" sz="1100" u="none" cap="none" strike="noStrike">
                <a:solidFill>
                  <a:schemeClr val="accent1"/>
                </a:solidFill>
                <a:latin typeface="Arial"/>
                <a:ea typeface="Arial"/>
                <a:cs typeface="Arial"/>
                <a:sym typeface="Arial"/>
              </a:defRPr>
            </a:lvl6pPr>
            <a:lvl7pPr indent="0" lvl="6" marL="0" algn="ctr">
              <a:spcBef>
                <a:spcPts val="0"/>
              </a:spcBef>
              <a:buNone/>
              <a:defRPr b="0" i="0" sz="1100" u="none" cap="none" strike="noStrike">
                <a:solidFill>
                  <a:schemeClr val="accent1"/>
                </a:solidFill>
                <a:latin typeface="Arial"/>
                <a:ea typeface="Arial"/>
                <a:cs typeface="Arial"/>
                <a:sym typeface="Arial"/>
              </a:defRPr>
            </a:lvl7pPr>
            <a:lvl8pPr indent="0" lvl="7" marL="0" algn="ctr">
              <a:spcBef>
                <a:spcPts val="0"/>
              </a:spcBef>
              <a:buNone/>
              <a:defRPr b="0" i="0" sz="1100" u="none" cap="none" strike="noStrike">
                <a:solidFill>
                  <a:schemeClr val="accent1"/>
                </a:solidFill>
                <a:latin typeface="Arial"/>
                <a:ea typeface="Arial"/>
                <a:cs typeface="Arial"/>
                <a:sym typeface="Arial"/>
              </a:defRPr>
            </a:lvl8pPr>
            <a:lvl9pPr indent="0" lvl="8" marL="0" algn="ctr">
              <a:spcBef>
                <a:spcPts val="0"/>
              </a:spcBef>
              <a:buNone/>
              <a:defRPr b="0" i="0" sz="11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dark">
  <p:cSld name="2_Title and Content_1">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33"/>
          <p:cNvSpPr txBox="1"/>
          <p:nvPr>
            <p:ph type="title"/>
          </p:nvPr>
        </p:nvSpPr>
        <p:spPr>
          <a:xfrm>
            <a:off x="545593" y="1056608"/>
            <a:ext cx="3075300" cy="13257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33"/>
          <p:cNvSpPr txBox="1"/>
          <p:nvPr>
            <p:ph idx="1" type="body"/>
          </p:nvPr>
        </p:nvSpPr>
        <p:spPr>
          <a:xfrm>
            <a:off x="4553712" y="1056608"/>
            <a:ext cx="6068700" cy="5157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33"/>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5"/>
                </a:solidFill>
                <a:latin typeface="Arial"/>
                <a:ea typeface="Arial"/>
                <a:cs typeface="Arial"/>
                <a:sym typeface="Arial"/>
              </a:defRPr>
            </a:lvl1pPr>
            <a:lvl2pPr indent="0" lvl="1" marL="0" algn="ctr">
              <a:spcBef>
                <a:spcPts val="0"/>
              </a:spcBef>
              <a:buNone/>
              <a:defRPr b="0" i="0" sz="1100" u="none" cap="none" strike="noStrike">
                <a:solidFill>
                  <a:schemeClr val="accent5"/>
                </a:solidFill>
                <a:latin typeface="Arial"/>
                <a:ea typeface="Arial"/>
                <a:cs typeface="Arial"/>
                <a:sym typeface="Arial"/>
              </a:defRPr>
            </a:lvl2pPr>
            <a:lvl3pPr indent="0" lvl="2" marL="0" algn="ctr">
              <a:spcBef>
                <a:spcPts val="0"/>
              </a:spcBef>
              <a:buNone/>
              <a:defRPr b="0" i="0" sz="1100" u="none" cap="none" strike="noStrike">
                <a:solidFill>
                  <a:schemeClr val="accent5"/>
                </a:solidFill>
                <a:latin typeface="Arial"/>
                <a:ea typeface="Arial"/>
                <a:cs typeface="Arial"/>
                <a:sym typeface="Arial"/>
              </a:defRPr>
            </a:lvl3pPr>
            <a:lvl4pPr indent="0" lvl="3" marL="0" algn="ctr">
              <a:spcBef>
                <a:spcPts val="0"/>
              </a:spcBef>
              <a:buNone/>
              <a:defRPr b="0" i="0" sz="1100" u="none" cap="none" strike="noStrike">
                <a:solidFill>
                  <a:schemeClr val="accent5"/>
                </a:solidFill>
                <a:latin typeface="Arial"/>
                <a:ea typeface="Arial"/>
                <a:cs typeface="Arial"/>
                <a:sym typeface="Arial"/>
              </a:defRPr>
            </a:lvl4pPr>
            <a:lvl5pPr indent="0" lvl="4" marL="0" algn="ctr">
              <a:spcBef>
                <a:spcPts val="0"/>
              </a:spcBef>
              <a:buNone/>
              <a:defRPr b="0" i="0" sz="1100" u="none" cap="none" strike="noStrike">
                <a:solidFill>
                  <a:schemeClr val="accent5"/>
                </a:solidFill>
                <a:latin typeface="Arial"/>
                <a:ea typeface="Arial"/>
                <a:cs typeface="Arial"/>
                <a:sym typeface="Arial"/>
              </a:defRPr>
            </a:lvl5pPr>
            <a:lvl6pPr indent="0" lvl="5" marL="0" algn="ctr">
              <a:spcBef>
                <a:spcPts val="0"/>
              </a:spcBef>
              <a:buNone/>
              <a:defRPr b="0" i="0" sz="1100" u="none" cap="none" strike="noStrike">
                <a:solidFill>
                  <a:schemeClr val="accent5"/>
                </a:solidFill>
                <a:latin typeface="Arial"/>
                <a:ea typeface="Arial"/>
                <a:cs typeface="Arial"/>
                <a:sym typeface="Arial"/>
              </a:defRPr>
            </a:lvl6pPr>
            <a:lvl7pPr indent="0" lvl="6" marL="0" algn="ctr">
              <a:spcBef>
                <a:spcPts val="0"/>
              </a:spcBef>
              <a:buNone/>
              <a:defRPr b="0" i="0" sz="1100" u="none" cap="none" strike="noStrike">
                <a:solidFill>
                  <a:schemeClr val="accent5"/>
                </a:solidFill>
                <a:latin typeface="Arial"/>
                <a:ea typeface="Arial"/>
                <a:cs typeface="Arial"/>
                <a:sym typeface="Arial"/>
              </a:defRPr>
            </a:lvl7pPr>
            <a:lvl8pPr indent="0" lvl="7" marL="0" algn="ctr">
              <a:spcBef>
                <a:spcPts val="0"/>
              </a:spcBef>
              <a:buNone/>
              <a:defRPr b="0" i="0" sz="1100" u="none" cap="none" strike="noStrike">
                <a:solidFill>
                  <a:schemeClr val="accent5"/>
                </a:solidFill>
                <a:latin typeface="Arial"/>
                <a:ea typeface="Arial"/>
                <a:cs typeface="Arial"/>
                <a:sym typeface="Arial"/>
              </a:defRPr>
            </a:lvl8pPr>
            <a:lvl9pPr indent="0" lvl="8" mar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8" name="Google Shape;218;p33"/>
          <p:cNvSpPr txBox="1"/>
          <p:nvPr>
            <p:ph idx="2"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rgbClr val="EAD1DC"/>
              </a:buClr>
              <a:buSzPts val="1400"/>
              <a:buNone/>
              <a:defRPr>
                <a:solidFill>
                  <a:srgbClr val="EAD1DC"/>
                </a:solidFill>
              </a:defRPr>
            </a:lvl2pPr>
            <a:lvl3pPr lvl="2">
              <a:spcBef>
                <a:spcPts val="0"/>
              </a:spcBef>
              <a:spcAft>
                <a:spcPts val="0"/>
              </a:spcAft>
              <a:buClr>
                <a:srgbClr val="EAD1DC"/>
              </a:buClr>
              <a:buSzPts val="1400"/>
              <a:buNone/>
              <a:defRPr>
                <a:solidFill>
                  <a:srgbClr val="EAD1DC"/>
                </a:solidFill>
              </a:defRPr>
            </a:lvl3pPr>
            <a:lvl4pPr lvl="3">
              <a:spcBef>
                <a:spcPts val="0"/>
              </a:spcBef>
              <a:spcAft>
                <a:spcPts val="0"/>
              </a:spcAft>
              <a:buClr>
                <a:srgbClr val="EAD1DC"/>
              </a:buClr>
              <a:buSzPts val="1400"/>
              <a:buNone/>
              <a:defRPr>
                <a:solidFill>
                  <a:srgbClr val="EAD1DC"/>
                </a:solidFill>
              </a:defRPr>
            </a:lvl4pPr>
            <a:lvl5pPr lvl="4">
              <a:spcBef>
                <a:spcPts val="0"/>
              </a:spcBef>
              <a:spcAft>
                <a:spcPts val="0"/>
              </a:spcAft>
              <a:buClr>
                <a:srgbClr val="EAD1DC"/>
              </a:buClr>
              <a:buSzPts val="1400"/>
              <a:buNone/>
              <a:defRPr>
                <a:solidFill>
                  <a:srgbClr val="EAD1DC"/>
                </a:solidFill>
              </a:defRPr>
            </a:lvl5pPr>
            <a:lvl6pPr lvl="5">
              <a:spcBef>
                <a:spcPts val="0"/>
              </a:spcBef>
              <a:spcAft>
                <a:spcPts val="0"/>
              </a:spcAft>
              <a:buClr>
                <a:srgbClr val="EAD1DC"/>
              </a:buClr>
              <a:buSzPts val="1400"/>
              <a:buNone/>
              <a:defRPr>
                <a:solidFill>
                  <a:srgbClr val="EAD1DC"/>
                </a:solidFill>
              </a:defRPr>
            </a:lvl6pPr>
            <a:lvl7pPr lvl="6">
              <a:spcBef>
                <a:spcPts val="0"/>
              </a:spcBef>
              <a:spcAft>
                <a:spcPts val="0"/>
              </a:spcAft>
              <a:buClr>
                <a:srgbClr val="EAD1DC"/>
              </a:buClr>
              <a:buSzPts val="1400"/>
              <a:buNone/>
              <a:defRPr>
                <a:solidFill>
                  <a:srgbClr val="EAD1DC"/>
                </a:solidFill>
              </a:defRPr>
            </a:lvl7pPr>
            <a:lvl8pPr lvl="7">
              <a:spcBef>
                <a:spcPts val="0"/>
              </a:spcBef>
              <a:spcAft>
                <a:spcPts val="0"/>
              </a:spcAft>
              <a:buClr>
                <a:srgbClr val="EAD1DC"/>
              </a:buClr>
              <a:buSzPts val="1400"/>
              <a:buNone/>
              <a:defRPr>
                <a:solidFill>
                  <a:srgbClr val="EAD1DC"/>
                </a:solidFill>
              </a:defRPr>
            </a:lvl8pPr>
            <a:lvl9pPr lvl="8">
              <a:spcBef>
                <a:spcPts val="0"/>
              </a:spcBef>
              <a:spcAft>
                <a:spcPts val="0"/>
              </a:spcAft>
              <a:buClr>
                <a:srgbClr val="EAD1DC"/>
              </a:buClr>
              <a:buSzPts val="1400"/>
              <a:buNone/>
              <a:defRPr>
                <a:solidFill>
                  <a:srgbClr val="EAD1DC"/>
                </a:solidFill>
              </a:defRPr>
            </a:lvl9pPr>
          </a:lstStyle>
          <a:p/>
        </p:txBody>
      </p:sp>
      <p:sp>
        <p:nvSpPr>
          <p:cNvPr id="219" name="Google Shape;219;p3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220" name="Google Shape;220;p33"/>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Content - dark">
  <p:cSld name="2_Title and Content_1_1">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34"/>
          <p:cNvSpPr txBox="1"/>
          <p:nvPr>
            <p:ph type="title"/>
          </p:nvPr>
        </p:nvSpPr>
        <p:spPr>
          <a:xfrm>
            <a:off x="438150" y="1056600"/>
            <a:ext cx="3162300" cy="1325700"/>
          </a:xfrm>
          <a:prstGeom prst="rect">
            <a:avLst/>
          </a:prstGeom>
          <a:noFill/>
          <a:ln>
            <a:noFill/>
          </a:ln>
        </p:spPr>
        <p:txBody>
          <a:bodyPr anchorCtr="0" anchor="ctr" bIns="45700" lIns="91425" spcFirstLastPara="1" rIns="91425" wrap="square" tIns="45700">
            <a:noAutofit/>
          </a:bodyPr>
          <a:lstStyle>
            <a:lvl1pPr lvl="0">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34"/>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5"/>
                </a:solidFill>
                <a:latin typeface="Arial"/>
                <a:ea typeface="Arial"/>
                <a:cs typeface="Arial"/>
                <a:sym typeface="Arial"/>
              </a:defRPr>
            </a:lvl1pPr>
            <a:lvl2pPr indent="0" lvl="1" marL="0" algn="ctr">
              <a:spcBef>
                <a:spcPts val="0"/>
              </a:spcBef>
              <a:buNone/>
              <a:defRPr b="0" i="0" sz="1100" u="none" cap="none" strike="noStrike">
                <a:solidFill>
                  <a:schemeClr val="accent5"/>
                </a:solidFill>
                <a:latin typeface="Arial"/>
                <a:ea typeface="Arial"/>
                <a:cs typeface="Arial"/>
                <a:sym typeface="Arial"/>
              </a:defRPr>
            </a:lvl2pPr>
            <a:lvl3pPr indent="0" lvl="2" marL="0" algn="ctr">
              <a:spcBef>
                <a:spcPts val="0"/>
              </a:spcBef>
              <a:buNone/>
              <a:defRPr b="0" i="0" sz="1100" u="none" cap="none" strike="noStrike">
                <a:solidFill>
                  <a:schemeClr val="accent5"/>
                </a:solidFill>
                <a:latin typeface="Arial"/>
                <a:ea typeface="Arial"/>
                <a:cs typeface="Arial"/>
                <a:sym typeface="Arial"/>
              </a:defRPr>
            </a:lvl3pPr>
            <a:lvl4pPr indent="0" lvl="3" marL="0" algn="ctr">
              <a:spcBef>
                <a:spcPts val="0"/>
              </a:spcBef>
              <a:buNone/>
              <a:defRPr b="0" i="0" sz="1100" u="none" cap="none" strike="noStrike">
                <a:solidFill>
                  <a:schemeClr val="accent5"/>
                </a:solidFill>
                <a:latin typeface="Arial"/>
                <a:ea typeface="Arial"/>
                <a:cs typeface="Arial"/>
                <a:sym typeface="Arial"/>
              </a:defRPr>
            </a:lvl4pPr>
            <a:lvl5pPr indent="0" lvl="4" marL="0" algn="ctr">
              <a:spcBef>
                <a:spcPts val="0"/>
              </a:spcBef>
              <a:buNone/>
              <a:defRPr b="0" i="0" sz="1100" u="none" cap="none" strike="noStrike">
                <a:solidFill>
                  <a:schemeClr val="accent5"/>
                </a:solidFill>
                <a:latin typeface="Arial"/>
                <a:ea typeface="Arial"/>
                <a:cs typeface="Arial"/>
                <a:sym typeface="Arial"/>
              </a:defRPr>
            </a:lvl5pPr>
            <a:lvl6pPr indent="0" lvl="5" marL="0" algn="ctr">
              <a:spcBef>
                <a:spcPts val="0"/>
              </a:spcBef>
              <a:buNone/>
              <a:defRPr b="0" i="0" sz="1100" u="none" cap="none" strike="noStrike">
                <a:solidFill>
                  <a:schemeClr val="accent5"/>
                </a:solidFill>
                <a:latin typeface="Arial"/>
                <a:ea typeface="Arial"/>
                <a:cs typeface="Arial"/>
                <a:sym typeface="Arial"/>
              </a:defRPr>
            </a:lvl6pPr>
            <a:lvl7pPr indent="0" lvl="6" marL="0" algn="ctr">
              <a:spcBef>
                <a:spcPts val="0"/>
              </a:spcBef>
              <a:buNone/>
              <a:defRPr b="0" i="0" sz="1100" u="none" cap="none" strike="noStrike">
                <a:solidFill>
                  <a:schemeClr val="accent5"/>
                </a:solidFill>
                <a:latin typeface="Arial"/>
                <a:ea typeface="Arial"/>
                <a:cs typeface="Arial"/>
                <a:sym typeface="Arial"/>
              </a:defRPr>
            </a:lvl7pPr>
            <a:lvl8pPr indent="0" lvl="7" marL="0" algn="ctr">
              <a:spcBef>
                <a:spcPts val="0"/>
              </a:spcBef>
              <a:buNone/>
              <a:defRPr b="0" i="0" sz="1100" u="none" cap="none" strike="noStrike">
                <a:solidFill>
                  <a:schemeClr val="accent5"/>
                </a:solidFill>
                <a:latin typeface="Arial"/>
                <a:ea typeface="Arial"/>
                <a:cs typeface="Arial"/>
                <a:sym typeface="Arial"/>
              </a:defRPr>
            </a:lvl8pPr>
            <a:lvl9pPr indent="0" lvl="8" mar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24" name="Google Shape;224;p34"/>
          <p:cNvSpPr txBox="1"/>
          <p:nvPr>
            <p:ph idx="1"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rgbClr val="EAD1DC"/>
              </a:buClr>
              <a:buSzPts val="1400"/>
              <a:buNone/>
              <a:defRPr>
                <a:solidFill>
                  <a:srgbClr val="EAD1DC"/>
                </a:solidFill>
              </a:defRPr>
            </a:lvl2pPr>
            <a:lvl3pPr lvl="2">
              <a:spcBef>
                <a:spcPts val="0"/>
              </a:spcBef>
              <a:spcAft>
                <a:spcPts val="0"/>
              </a:spcAft>
              <a:buClr>
                <a:srgbClr val="EAD1DC"/>
              </a:buClr>
              <a:buSzPts val="1400"/>
              <a:buNone/>
              <a:defRPr>
                <a:solidFill>
                  <a:srgbClr val="EAD1DC"/>
                </a:solidFill>
              </a:defRPr>
            </a:lvl3pPr>
            <a:lvl4pPr lvl="3">
              <a:spcBef>
                <a:spcPts val="0"/>
              </a:spcBef>
              <a:spcAft>
                <a:spcPts val="0"/>
              </a:spcAft>
              <a:buClr>
                <a:srgbClr val="EAD1DC"/>
              </a:buClr>
              <a:buSzPts val="1400"/>
              <a:buNone/>
              <a:defRPr>
                <a:solidFill>
                  <a:srgbClr val="EAD1DC"/>
                </a:solidFill>
              </a:defRPr>
            </a:lvl4pPr>
            <a:lvl5pPr lvl="4">
              <a:spcBef>
                <a:spcPts val="0"/>
              </a:spcBef>
              <a:spcAft>
                <a:spcPts val="0"/>
              </a:spcAft>
              <a:buClr>
                <a:srgbClr val="EAD1DC"/>
              </a:buClr>
              <a:buSzPts val="1400"/>
              <a:buNone/>
              <a:defRPr>
                <a:solidFill>
                  <a:srgbClr val="EAD1DC"/>
                </a:solidFill>
              </a:defRPr>
            </a:lvl5pPr>
            <a:lvl6pPr lvl="5">
              <a:spcBef>
                <a:spcPts val="0"/>
              </a:spcBef>
              <a:spcAft>
                <a:spcPts val="0"/>
              </a:spcAft>
              <a:buClr>
                <a:srgbClr val="EAD1DC"/>
              </a:buClr>
              <a:buSzPts val="1400"/>
              <a:buNone/>
              <a:defRPr>
                <a:solidFill>
                  <a:srgbClr val="EAD1DC"/>
                </a:solidFill>
              </a:defRPr>
            </a:lvl6pPr>
            <a:lvl7pPr lvl="6">
              <a:spcBef>
                <a:spcPts val="0"/>
              </a:spcBef>
              <a:spcAft>
                <a:spcPts val="0"/>
              </a:spcAft>
              <a:buClr>
                <a:srgbClr val="EAD1DC"/>
              </a:buClr>
              <a:buSzPts val="1400"/>
              <a:buNone/>
              <a:defRPr>
                <a:solidFill>
                  <a:srgbClr val="EAD1DC"/>
                </a:solidFill>
              </a:defRPr>
            </a:lvl7pPr>
            <a:lvl8pPr lvl="7">
              <a:spcBef>
                <a:spcPts val="0"/>
              </a:spcBef>
              <a:spcAft>
                <a:spcPts val="0"/>
              </a:spcAft>
              <a:buClr>
                <a:srgbClr val="EAD1DC"/>
              </a:buClr>
              <a:buSzPts val="1400"/>
              <a:buNone/>
              <a:defRPr>
                <a:solidFill>
                  <a:srgbClr val="EAD1DC"/>
                </a:solidFill>
              </a:defRPr>
            </a:lvl8pPr>
            <a:lvl9pPr lvl="8">
              <a:spcBef>
                <a:spcPts val="0"/>
              </a:spcBef>
              <a:spcAft>
                <a:spcPts val="0"/>
              </a:spcAft>
              <a:buClr>
                <a:srgbClr val="EAD1DC"/>
              </a:buClr>
              <a:buSzPts val="1400"/>
              <a:buNone/>
              <a:defRPr>
                <a:solidFill>
                  <a:srgbClr val="EAD1DC"/>
                </a:solidFill>
              </a:defRPr>
            </a:lvl9pPr>
          </a:lstStyle>
          <a:p/>
        </p:txBody>
      </p:sp>
      <p:sp>
        <p:nvSpPr>
          <p:cNvPr id="225" name="Google Shape;225;p34"/>
          <p:cNvSpPr/>
          <p:nvPr>
            <p:ph idx="2" type="pic"/>
          </p:nvPr>
        </p:nvSpPr>
        <p:spPr>
          <a:xfrm>
            <a:off x="4182938" y="633450"/>
            <a:ext cx="7767600" cy="5591100"/>
          </a:xfrm>
          <a:prstGeom prst="rect">
            <a:avLst/>
          </a:prstGeom>
          <a:noFill/>
          <a:ln>
            <a:noFill/>
          </a:ln>
        </p:spPr>
      </p:sp>
      <p:sp>
        <p:nvSpPr>
          <p:cNvPr id="226" name="Google Shape;226;p34"/>
          <p:cNvSpPr txBox="1"/>
          <p:nvPr>
            <p:ph idx="3" type="body"/>
          </p:nvPr>
        </p:nvSpPr>
        <p:spPr>
          <a:xfrm>
            <a:off x="292608" y="2583850"/>
            <a:ext cx="33468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chemeClr val="lt1"/>
              </a:buClr>
              <a:buSzPts val="1400"/>
              <a:buNone/>
              <a:defRPr sz="1400">
                <a:solidFill>
                  <a:schemeClr val="lt1"/>
                </a:solidFill>
              </a:defRPr>
            </a:lvl2pPr>
            <a:lvl3pPr indent="-228600" lvl="2" marL="1371600" algn="l">
              <a:lnSpc>
                <a:spcPct val="90000"/>
              </a:lnSpc>
              <a:spcBef>
                <a:spcPts val="500"/>
              </a:spcBef>
              <a:spcAft>
                <a:spcPts val="0"/>
              </a:spcAft>
              <a:buClr>
                <a:schemeClr val="lt1"/>
              </a:buClr>
              <a:buSzPts val="1200"/>
              <a:buNone/>
              <a:defRPr sz="1200">
                <a:solidFill>
                  <a:schemeClr val="lt1"/>
                </a:solidFill>
              </a:defRPr>
            </a:lvl3pPr>
            <a:lvl4pPr indent="-228600" lvl="3" marL="1828800" algn="l">
              <a:lnSpc>
                <a:spcPct val="90000"/>
              </a:lnSpc>
              <a:spcBef>
                <a:spcPts val="500"/>
              </a:spcBef>
              <a:spcAft>
                <a:spcPts val="0"/>
              </a:spcAft>
              <a:buClr>
                <a:schemeClr val="lt1"/>
              </a:buClr>
              <a:buSzPts val="1000"/>
              <a:buNone/>
              <a:defRPr sz="1000">
                <a:solidFill>
                  <a:schemeClr val="lt1"/>
                </a:solidFill>
              </a:defRPr>
            </a:lvl4pPr>
            <a:lvl5pPr indent="-228600" lvl="4" marL="2286000" algn="l">
              <a:lnSpc>
                <a:spcPct val="90000"/>
              </a:lnSpc>
              <a:spcBef>
                <a:spcPts val="500"/>
              </a:spcBef>
              <a:spcAft>
                <a:spcPts val="0"/>
              </a:spcAft>
              <a:buClr>
                <a:schemeClr val="lt1"/>
              </a:buClr>
              <a:buSzPts val="1000"/>
              <a:buNone/>
              <a:defRPr sz="1000">
                <a:solidFill>
                  <a:schemeClr val="lt1"/>
                </a:solidFill>
              </a:defRPr>
            </a:lvl5pPr>
            <a:lvl6pPr indent="-228600" lvl="5" marL="2743200" algn="l">
              <a:lnSpc>
                <a:spcPct val="90000"/>
              </a:lnSpc>
              <a:spcBef>
                <a:spcPts val="500"/>
              </a:spcBef>
              <a:spcAft>
                <a:spcPts val="0"/>
              </a:spcAft>
              <a:buClr>
                <a:schemeClr val="lt1"/>
              </a:buClr>
              <a:buSzPts val="1000"/>
              <a:buNone/>
              <a:defRPr sz="1000">
                <a:solidFill>
                  <a:schemeClr val="lt1"/>
                </a:solidFill>
              </a:defRPr>
            </a:lvl6pPr>
            <a:lvl7pPr indent="-228600" lvl="6" marL="3200400" algn="l">
              <a:lnSpc>
                <a:spcPct val="90000"/>
              </a:lnSpc>
              <a:spcBef>
                <a:spcPts val="500"/>
              </a:spcBef>
              <a:spcAft>
                <a:spcPts val="0"/>
              </a:spcAft>
              <a:buClr>
                <a:schemeClr val="lt1"/>
              </a:buClr>
              <a:buSzPts val="1000"/>
              <a:buNone/>
              <a:defRPr sz="1000">
                <a:solidFill>
                  <a:schemeClr val="lt1"/>
                </a:solidFill>
              </a:defRPr>
            </a:lvl7pPr>
            <a:lvl8pPr indent="-228600" lvl="7" marL="3657600" algn="l">
              <a:lnSpc>
                <a:spcPct val="90000"/>
              </a:lnSpc>
              <a:spcBef>
                <a:spcPts val="500"/>
              </a:spcBef>
              <a:spcAft>
                <a:spcPts val="0"/>
              </a:spcAft>
              <a:buClr>
                <a:schemeClr val="lt1"/>
              </a:buClr>
              <a:buSzPts val="1000"/>
              <a:buNone/>
              <a:defRPr sz="1000">
                <a:solidFill>
                  <a:schemeClr val="lt1"/>
                </a:solidFill>
              </a:defRPr>
            </a:lvl8pPr>
            <a:lvl9pPr indent="-228600" lvl="8" marL="4114800" algn="l">
              <a:lnSpc>
                <a:spcPct val="90000"/>
              </a:lnSpc>
              <a:spcBef>
                <a:spcPts val="500"/>
              </a:spcBef>
              <a:spcAft>
                <a:spcPts val="0"/>
              </a:spcAft>
              <a:buClr>
                <a:schemeClr val="lt1"/>
              </a:buClr>
              <a:buSzPts val="1000"/>
              <a:buNone/>
              <a:defRPr sz="1000">
                <a:solidFill>
                  <a:schemeClr val="lt1"/>
                </a:solidFill>
              </a:defRPr>
            </a:lvl9pPr>
          </a:lstStyle>
          <a:p/>
        </p:txBody>
      </p:sp>
      <p:sp>
        <p:nvSpPr>
          <p:cNvPr id="227" name="Google Shape;227;p34"/>
          <p:cNvSpPr txBox="1"/>
          <p:nvPr>
            <p:ph idx="4" type="subTitle"/>
          </p:nvPr>
        </p:nvSpPr>
        <p:spPr>
          <a:xfrm>
            <a:off x="1645000" y="6271450"/>
            <a:ext cx="22692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rgbClr val="666666"/>
              </a:buClr>
              <a:buSzPts val="1400"/>
              <a:buNone/>
              <a:defRPr>
                <a:solidFill>
                  <a:srgbClr val="666666"/>
                </a:solidFill>
              </a:defRPr>
            </a:lvl2pPr>
            <a:lvl3pPr lvl="2">
              <a:spcBef>
                <a:spcPts val="0"/>
              </a:spcBef>
              <a:spcAft>
                <a:spcPts val="0"/>
              </a:spcAft>
              <a:buClr>
                <a:srgbClr val="666666"/>
              </a:buClr>
              <a:buSzPts val="1400"/>
              <a:buNone/>
              <a:defRPr>
                <a:solidFill>
                  <a:srgbClr val="666666"/>
                </a:solidFill>
              </a:defRPr>
            </a:lvl3pPr>
            <a:lvl4pPr lvl="3">
              <a:spcBef>
                <a:spcPts val="0"/>
              </a:spcBef>
              <a:spcAft>
                <a:spcPts val="0"/>
              </a:spcAft>
              <a:buClr>
                <a:srgbClr val="666666"/>
              </a:buClr>
              <a:buSzPts val="1400"/>
              <a:buNone/>
              <a:defRPr>
                <a:solidFill>
                  <a:srgbClr val="666666"/>
                </a:solidFill>
              </a:defRPr>
            </a:lvl4pPr>
            <a:lvl5pPr lvl="4">
              <a:spcBef>
                <a:spcPts val="0"/>
              </a:spcBef>
              <a:spcAft>
                <a:spcPts val="0"/>
              </a:spcAft>
              <a:buClr>
                <a:srgbClr val="666666"/>
              </a:buClr>
              <a:buSzPts val="1400"/>
              <a:buNone/>
              <a:defRPr>
                <a:solidFill>
                  <a:srgbClr val="666666"/>
                </a:solidFill>
              </a:defRPr>
            </a:lvl5pPr>
            <a:lvl6pPr lvl="5">
              <a:spcBef>
                <a:spcPts val="0"/>
              </a:spcBef>
              <a:spcAft>
                <a:spcPts val="0"/>
              </a:spcAft>
              <a:buClr>
                <a:srgbClr val="666666"/>
              </a:buClr>
              <a:buSzPts val="1400"/>
              <a:buNone/>
              <a:defRPr>
                <a:solidFill>
                  <a:srgbClr val="666666"/>
                </a:solidFill>
              </a:defRPr>
            </a:lvl6pPr>
            <a:lvl7pPr lvl="6">
              <a:spcBef>
                <a:spcPts val="0"/>
              </a:spcBef>
              <a:spcAft>
                <a:spcPts val="0"/>
              </a:spcAft>
              <a:buClr>
                <a:srgbClr val="666666"/>
              </a:buClr>
              <a:buSzPts val="1400"/>
              <a:buNone/>
              <a:defRPr>
                <a:solidFill>
                  <a:srgbClr val="666666"/>
                </a:solidFill>
              </a:defRPr>
            </a:lvl7pPr>
            <a:lvl8pPr lvl="7">
              <a:spcBef>
                <a:spcPts val="0"/>
              </a:spcBef>
              <a:spcAft>
                <a:spcPts val="0"/>
              </a:spcAft>
              <a:buClr>
                <a:srgbClr val="666666"/>
              </a:buClr>
              <a:buSzPts val="1400"/>
              <a:buNone/>
              <a:defRPr>
                <a:solidFill>
                  <a:srgbClr val="666666"/>
                </a:solidFill>
              </a:defRPr>
            </a:lvl8pPr>
            <a:lvl9pPr lvl="8">
              <a:spcBef>
                <a:spcPts val="0"/>
              </a:spcBef>
              <a:spcAft>
                <a:spcPts val="0"/>
              </a:spcAft>
              <a:buClr>
                <a:srgbClr val="666666"/>
              </a:buClr>
              <a:buSzPts val="1400"/>
              <a:buNone/>
              <a:defRPr>
                <a:solidFill>
                  <a:srgbClr val="666666"/>
                </a:solidFill>
              </a:defRPr>
            </a:lvl9pPr>
          </a:lstStyle>
          <a:p/>
        </p:txBody>
      </p:sp>
      <p:sp>
        <p:nvSpPr>
          <p:cNvPr id="228" name="Google Shape;228;p34"/>
          <p:cNvSpPr txBox="1"/>
          <p:nvPr>
            <p:ph idx="5" type="subTitle"/>
          </p:nvPr>
        </p:nvSpPr>
        <p:spPr>
          <a:xfrm>
            <a:off x="4110900" y="62714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line Side Content - dark">
  <p:cSld name="3_Title and Content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35"/>
          <p:cNvSpPr txBox="1"/>
          <p:nvPr>
            <p:ph type="title"/>
          </p:nvPr>
        </p:nvSpPr>
        <p:spPr>
          <a:xfrm>
            <a:off x="545603" y="1056600"/>
            <a:ext cx="4497000" cy="1325700"/>
          </a:xfrm>
          <a:prstGeom prst="rect">
            <a:avLst/>
          </a:prstGeom>
          <a:noFill/>
          <a:ln>
            <a:noFill/>
          </a:ln>
        </p:spPr>
        <p:txBody>
          <a:bodyPr anchorCtr="0" anchor="ctr" bIns="45700" lIns="91425" spcFirstLastPara="1" rIns="91425" wrap="square" tIns="45700">
            <a:noAutofit/>
          </a:bodyPr>
          <a:lstStyle>
            <a:lvl1pPr lvl="0">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5"/>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accent5"/>
                </a:solidFill>
                <a:latin typeface="Arial"/>
                <a:ea typeface="Arial"/>
                <a:cs typeface="Arial"/>
                <a:sym typeface="Arial"/>
              </a:defRPr>
            </a:lvl1pPr>
            <a:lvl2pPr indent="0" lvl="1" marL="0" algn="ctr">
              <a:spcBef>
                <a:spcPts val="0"/>
              </a:spcBef>
              <a:buNone/>
              <a:defRPr b="0" i="0" sz="1100" u="none" cap="none" strike="noStrike">
                <a:solidFill>
                  <a:schemeClr val="accent5"/>
                </a:solidFill>
                <a:latin typeface="Arial"/>
                <a:ea typeface="Arial"/>
                <a:cs typeface="Arial"/>
                <a:sym typeface="Arial"/>
              </a:defRPr>
            </a:lvl2pPr>
            <a:lvl3pPr indent="0" lvl="2" marL="0" algn="ctr">
              <a:spcBef>
                <a:spcPts val="0"/>
              </a:spcBef>
              <a:buNone/>
              <a:defRPr b="0" i="0" sz="1100" u="none" cap="none" strike="noStrike">
                <a:solidFill>
                  <a:schemeClr val="accent5"/>
                </a:solidFill>
                <a:latin typeface="Arial"/>
                <a:ea typeface="Arial"/>
                <a:cs typeface="Arial"/>
                <a:sym typeface="Arial"/>
              </a:defRPr>
            </a:lvl3pPr>
            <a:lvl4pPr indent="0" lvl="3" marL="0" algn="ctr">
              <a:spcBef>
                <a:spcPts val="0"/>
              </a:spcBef>
              <a:buNone/>
              <a:defRPr b="0" i="0" sz="1100" u="none" cap="none" strike="noStrike">
                <a:solidFill>
                  <a:schemeClr val="accent5"/>
                </a:solidFill>
                <a:latin typeface="Arial"/>
                <a:ea typeface="Arial"/>
                <a:cs typeface="Arial"/>
                <a:sym typeface="Arial"/>
              </a:defRPr>
            </a:lvl4pPr>
            <a:lvl5pPr indent="0" lvl="4" marL="0" algn="ctr">
              <a:spcBef>
                <a:spcPts val="0"/>
              </a:spcBef>
              <a:buNone/>
              <a:defRPr b="0" i="0" sz="1100" u="none" cap="none" strike="noStrike">
                <a:solidFill>
                  <a:schemeClr val="accent5"/>
                </a:solidFill>
                <a:latin typeface="Arial"/>
                <a:ea typeface="Arial"/>
                <a:cs typeface="Arial"/>
                <a:sym typeface="Arial"/>
              </a:defRPr>
            </a:lvl5pPr>
            <a:lvl6pPr indent="0" lvl="5" marL="0" algn="ctr">
              <a:spcBef>
                <a:spcPts val="0"/>
              </a:spcBef>
              <a:buNone/>
              <a:defRPr b="0" i="0" sz="1100" u="none" cap="none" strike="noStrike">
                <a:solidFill>
                  <a:schemeClr val="accent5"/>
                </a:solidFill>
                <a:latin typeface="Arial"/>
                <a:ea typeface="Arial"/>
                <a:cs typeface="Arial"/>
                <a:sym typeface="Arial"/>
              </a:defRPr>
            </a:lvl6pPr>
            <a:lvl7pPr indent="0" lvl="6" marL="0" algn="ctr">
              <a:spcBef>
                <a:spcPts val="0"/>
              </a:spcBef>
              <a:buNone/>
              <a:defRPr b="0" i="0" sz="1100" u="none" cap="none" strike="noStrike">
                <a:solidFill>
                  <a:schemeClr val="accent5"/>
                </a:solidFill>
                <a:latin typeface="Arial"/>
                <a:ea typeface="Arial"/>
                <a:cs typeface="Arial"/>
                <a:sym typeface="Arial"/>
              </a:defRPr>
            </a:lvl7pPr>
            <a:lvl8pPr indent="0" lvl="7" marL="0" algn="ctr">
              <a:spcBef>
                <a:spcPts val="0"/>
              </a:spcBef>
              <a:buNone/>
              <a:defRPr b="0" i="0" sz="1100" u="none" cap="none" strike="noStrike">
                <a:solidFill>
                  <a:schemeClr val="accent5"/>
                </a:solidFill>
                <a:latin typeface="Arial"/>
                <a:ea typeface="Arial"/>
                <a:cs typeface="Arial"/>
                <a:sym typeface="Arial"/>
              </a:defRPr>
            </a:lvl8pPr>
            <a:lvl9pPr indent="0" lvl="8" marL="0" algn="ctr">
              <a:spcBef>
                <a:spcPts val="0"/>
              </a:spcBef>
              <a:buNone/>
              <a:defRPr b="0" i="0" sz="1100" u="none" cap="none" strike="noStrike">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2" name="Google Shape;232;p35"/>
          <p:cNvSpPr txBox="1"/>
          <p:nvPr>
            <p:ph idx="1" type="subTitle"/>
          </p:nvPr>
        </p:nvSpPr>
        <p:spPr>
          <a:xfrm>
            <a:off x="5815200" y="63953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rgbClr val="9B9B9B"/>
              </a:buClr>
              <a:buSzPts val="1400"/>
              <a:buNone/>
              <a:defRPr>
                <a:solidFill>
                  <a:srgbClr val="9B9B9B"/>
                </a:solidFill>
              </a:defRPr>
            </a:lvl2pPr>
            <a:lvl3pPr lvl="2">
              <a:spcBef>
                <a:spcPts val="0"/>
              </a:spcBef>
              <a:spcAft>
                <a:spcPts val="0"/>
              </a:spcAft>
              <a:buClr>
                <a:srgbClr val="9B9B9B"/>
              </a:buClr>
              <a:buSzPts val="1400"/>
              <a:buNone/>
              <a:defRPr>
                <a:solidFill>
                  <a:srgbClr val="9B9B9B"/>
                </a:solidFill>
              </a:defRPr>
            </a:lvl3pPr>
            <a:lvl4pPr lvl="3">
              <a:spcBef>
                <a:spcPts val="0"/>
              </a:spcBef>
              <a:spcAft>
                <a:spcPts val="0"/>
              </a:spcAft>
              <a:buClr>
                <a:srgbClr val="9B9B9B"/>
              </a:buClr>
              <a:buSzPts val="1400"/>
              <a:buNone/>
              <a:defRPr>
                <a:solidFill>
                  <a:srgbClr val="9B9B9B"/>
                </a:solidFill>
              </a:defRPr>
            </a:lvl4pPr>
            <a:lvl5pPr lvl="4">
              <a:spcBef>
                <a:spcPts val="0"/>
              </a:spcBef>
              <a:spcAft>
                <a:spcPts val="0"/>
              </a:spcAft>
              <a:buClr>
                <a:srgbClr val="9B9B9B"/>
              </a:buClr>
              <a:buSzPts val="1400"/>
              <a:buNone/>
              <a:defRPr>
                <a:solidFill>
                  <a:srgbClr val="9B9B9B"/>
                </a:solidFill>
              </a:defRPr>
            </a:lvl5pPr>
            <a:lvl6pPr lvl="5">
              <a:spcBef>
                <a:spcPts val="0"/>
              </a:spcBef>
              <a:spcAft>
                <a:spcPts val="0"/>
              </a:spcAft>
              <a:buClr>
                <a:srgbClr val="9B9B9B"/>
              </a:buClr>
              <a:buSzPts val="1400"/>
              <a:buNone/>
              <a:defRPr>
                <a:solidFill>
                  <a:srgbClr val="9B9B9B"/>
                </a:solidFill>
              </a:defRPr>
            </a:lvl6pPr>
            <a:lvl7pPr lvl="6">
              <a:spcBef>
                <a:spcPts val="0"/>
              </a:spcBef>
              <a:spcAft>
                <a:spcPts val="0"/>
              </a:spcAft>
              <a:buClr>
                <a:srgbClr val="9B9B9B"/>
              </a:buClr>
              <a:buSzPts val="1400"/>
              <a:buNone/>
              <a:defRPr>
                <a:solidFill>
                  <a:srgbClr val="9B9B9B"/>
                </a:solidFill>
              </a:defRPr>
            </a:lvl7pPr>
            <a:lvl8pPr lvl="7">
              <a:spcBef>
                <a:spcPts val="0"/>
              </a:spcBef>
              <a:spcAft>
                <a:spcPts val="0"/>
              </a:spcAft>
              <a:buClr>
                <a:srgbClr val="9B9B9B"/>
              </a:buClr>
              <a:buSzPts val="1400"/>
              <a:buNone/>
              <a:defRPr>
                <a:solidFill>
                  <a:srgbClr val="9B9B9B"/>
                </a:solidFill>
              </a:defRPr>
            </a:lvl8pPr>
            <a:lvl9pPr lvl="8">
              <a:spcBef>
                <a:spcPts val="0"/>
              </a:spcBef>
              <a:spcAft>
                <a:spcPts val="0"/>
              </a:spcAft>
              <a:buClr>
                <a:srgbClr val="9B9B9B"/>
              </a:buClr>
              <a:buSzPts val="1400"/>
              <a:buNone/>
              <a:defRPr>
                <a:solidFill>
                  <a:srgbClr val="9B9B9B"/>
                </a:solidFill>
              </a:defRPr>
            </a:lvl9pPr>
          </a:lstStyle>
          <a:p/>
        </p:txBody>
      </p:sp>
      <p:sp>
        <p:nvSpPr>
          <p:cNvPr id="233" name="Google Shape;233;p35"/>
          <p:cNvSpPr txBox="1"/>
          <p:nvPr>
            <p:ph idx="2" type="subTitle"/>
          </p:nvPr>
        </p:nvSpPr>
        <p:spPr>
          <a:xfrm>
            <a:off x="8473200" y="639535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9B9B9B"/>
              </a:buClr>
              <a:buSzPts val="1400"/>
              <a:buNone/>
              <a:defRPr sz="1100">
                <a:solidFill>
                  <a:srgbClr val="9B9B9B"/>
                </a:solidFill>
                <a:latin typeface="Arial"/>
                <a:ea typeface="Arial"/>
                <a:cs typeface="Arial"/>
                <a:sym typeface="Arial"/>
              </a:defRPr>
            </a:lvl1pPr>
            <a:lvl2pPr lvl="1">
              <a:spcBef>
                <a:spcPts val="0"/>
              </a:spcBef>
              <a:spcAft>
                <a:spcPts val="0"/>
              </a:spcAft>
              <a:buClr>
                <a:srgbClr val="9B9B9B"/>
              </a:buClr>
              <a:buSzPts val="1400"/>
              <a:buNone/>
              <a:defRPr>
                <a:solidFill>
                  <a:srgbClr val="9B9B9B"/>
                </a:solidFill>
              </a:defRPr>
            </a:lvl2pPr>
            <a:lvl3pPr lvl="2">
              <a:spcBef>
                <a:spcPts val="0"/>
              </a:spcBef>
              <a:spcAft>
                <a:spcPts val="0"/>
              </a:spcAft>
              <a:buClr>
                <a:srgbClr val="9B9B9B"/>
              </a:buClr>
              <a:buSzPts val="1400"/>
              <a:buNone/>
              <a:defRPr>
                <a:solidFill>
                  <a:srgbClr val="9B9B9B"/>
                </a:solidFill>
              </a:defRPr>
            </a:lvl3pPr>
            <a:lvl4pPr lvl="3">
              <a:spcBef>
                <a:spcPts val="0"/>
              </a:spcBef>
              <a:spcAft>
                <a:spcPts val="0"/>
              </a:spcAft>
              <a:buClr>
                <a:srgbClr val="9B9B9B"/>
              </a:buClr>
              <a:buSzPts val="1400"/>
              <a:buNone/>
              <a:defRPr>
                <a:solidFill>
                  <a:srgbClr val="9B9B9B"/>
                </a:solidFill>
              </a:defRPr>
            </a:lvl4pPr>
            <a:lvl5pPr lvl="4">
              <a:spcBef>
                <a:spcPts val="0"/>
              </a:spcBef>
              <a:spcAft>
                <a:spcPts val="0"/>
              </a:spcAft>
              <a:buClr>
                <a:srgbClr val="9B9B9B"/>
              </a:buClr>
              <a:buSzPts val="1400"/>
              <a:buNone/>
              <a:defRPr>
                <a:solidFill>
                  <a:srgbClr val="9B9B9B"/>
                </a:solidFill>
              </a:defRPr>
            </a:lvl5pPr>
            <a:lvl6pPr lvl="5">
              <a:spcBef>
                <a:spcPts val="0"/>
              </a:spcBef>
              <a:spcAft>
                <a:spcPts val="0"/>
              </a:spcAft>
              <a:buClr>
                <a:srgbClr val="9B9B9B"/>
              </a:buClr>
              <a:buSzPts val="1400"/>
              <a:buNone/>
              <a:defRPr>
                <a:solidFill>
                  <a:srgbClr val="9B9B9B"/>
                </a:solidFill>
              </a:defRPr>
            </a:lvl6pPr>
            <a:lvl7pPr lvl="6">
              <a:spcBef>
                <a:spcPts val="0"/>
              </a:spcBef>
              <a:spcAft>
                <a:spcPts val="0"/>
              </a:spcAft>
              <a:buClr>
                <a:srgbClr val="9B9B9B"/>
              </a:buClr>
              <a:buSzPts val="1400"/>
              <a:buNone/>
              <a:defRPr>
                <a:solidFill>
                  <a:srgbClr val="9B9B9B"/>
                </a:solidFill>
              </a:defRPr>
            </a:lvl7pPr>
            <a:lvl8pPr lvl="7">
              <a:spcBef>
                <a:spcPts val="0"/>
              </a:spcBef>
              <a:spcAft>
                <a:spcPts val="0"/>
              </a:spcAft>
              <a:buClr>
                <a:srgbClr val="9B9B9B"/>
              </a:buClr>
              <a:buSzPts val="1400"/>
              <a:buNone/>
              <a:defRPr>
                <a:solidFill>
                  <a:srgbClr val="9B9B9B"/>
                </a:solidFill>
              </a:defRPr>
            </a:lvl8pPr>
            <a:lvl9pPr lvl="8">
              <a:spcBef>
                <a:spcPts val="0"/>
              </a:spcBef>
              <a:spcAft>
                <a:spcPts val="0"/>
              </a:spcAft>
              <a:buClr>
                <a:srgbClr val="9B9B9B"/>
              </a:buClr>
              <a:buSzPts val="1400"/>
              <a:buNone/>
              <a:defRPr>
                <a:solidFill>
                  <a:srgbClr val="9B9B9B"/>
                </a:solidFill>
              </a:defRPr>
            </a:lvl9pPr>
          </a:lstStyle>
          <a:p/>
        </p:txBody>
      </p:sp>
      <p:sp>
        <p:nvSpPr>
          <p:cNvPr id="234" name="Google Shape;234;p35"/>
          <p:cNvSpPr txBox="1"/>
          <p:nvPr>
            <p:ph idx="3" type="body"/>
          </p:nvPr>
        </p:nvSpPr>
        <p:spPr>
          <a:xfrm>
            <a:off x="6107200" y="988775"/>
            <a:ext cx="5522700" cy="48987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235" name="Google Shape;235;p35"/>
          <p:cNvSpPr txBox="1"/>
          <p:nvPr>
            <p:ph idx="4" type="subTitle"/>
          </p:nvPr>
        </p:nvSpPr>
        <p:spPr>
          <a:xfrm>
            <a:off x="88750" y="295725"/>
            <a:ext cx="3577800" cy="438900"/>
          </a:xfrm>
          <a:prstGeom prst="rect">
            <a:avLst/>
          </a:prstGeom>
        </p:spPr>
        <p:txBody>
          <a:bodyPr anchorCtr="0" anchor="t" bIns="91425" lIns="91425" spcFirstLastPara="1" rIns="91425" wrap="square" tIns="91425">
            <a:normAutofit/>
          </a:bodyPr>
          <a:lstStyle>
            <a:lvl1pPr indent="-76200" lvl="0" marL="0" marR="0" algn="r">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line and Content - dark">
  <p:cSld name="CUSTOM_6_2">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8" name="Google Shape;238;p36"/>
          <p:cNvSpPr txBox="1"/>
          <p:nvPr>
            <p:ph idx="12" type="sldNum"/>
          </p:nvPr>
        </p:nvSpPr>
        <p:spPr>
          <a:xfrm>
            <a:off x="11336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1"/>
                </a:solidFill>
                <a:latin typeface="Arial"/>
                <a:ea typeface="Arial"/>
                <a:cs typeface="Arial"/>
                <a:sym typeface="Arial"/>
              </a:defRPr>
            </a:lvl1pPr>
            <a:lvl2pPr indent="0" lvl="1" marL="0" algn="ctr">
              <a:spcBef>
                <a:spcPts val="0"/>
              </a:spcBef>
              <a:buNone/>
              <a:defRPr b="0" i="0" sz="1100">
                <a:solidFill>
                  <a:schemeClr val="accent1"/>
                </a:solidFill>
                <a:latin typeface="Arial"/>
                <a:ea typeface="Arial"/>
                <a:cs typeface="Arial"/>
                <a:sym typeface="Arial"/>
              </a:defRPr>
            </a:lvl2pPr>
            <a:lvl3pPr indent="0" lvl="2" marL="0" algn="ctr">
              <a:spcBef>
                <a:spcPts val="0"/>
              </a:spcBef>
              <a:buNone/>
              <a:defRPr b="0" i="0" sz="1100">
                <a:solidFill>
                  <a:schemeClr val="accent1"/>
                </a:solidFill>
                <a:latin typeface="Arial"/>
                <a:ea typeface="Arial"/>
                <a:cs typeface="Arial"/>
                <a:sym typeface="Arial"/>
              </a:defRPr>
            </a:lvl3pPr>
            <a:lvl4pPr indent="0" lvl="3" marL="0" algn="ctr">
              <a:spcBef>
                <a:spcPts val="0"/>
              </a:spcBef>
              <a:buNone/>
              <a:defRPr b="0" i="0" sz="1100">
                <a:solidFill>
                  <a:schemeClr val="accent1"/>
                </a:solidFill>
                <a:latin typeface="Arial"/>
                <a:ea typeface="Arial"/>
                <a:cs typeface="Arial"/>
                <a:sym typeface="Arial"/>
              </a:defRPr>
            </a:lvl4pPr>
            <a:lvl5pPr indent="0" lvl="4" marL="0" algn="ctr">
              <a:spcBef>
                <a:spcPts val="0"/>
              </a:spcBef>
              <a:buNone/>
              <a:defRPr b="0" i="0" sz="1100">
                <a:solidFill>
                  <a:schemeClr val="accent1"/>
                </a:solidFill>
                <a:latin typeface="Arial"/>
                <a:ea typeface="Arial"/>
                <a:cs typeface="Arial"/>
                <a:sym typeface="Arial"/>
              </a:defRPr>
            </a:lvl5pPr>
            <a:lvl6pPr indent="0" lvl="5" marL="0" algn="ctr">
              <a:spcBef>
                <a:spcPts val="0"/>
              </a:spcBef>
              <a:buNone/>
              <a:defRPr b="0" i="0" sz="1100">
                <a:solidFill>
                  <a:schemeClr val="accent1"/>
                </a:solidFill>
                <a:latin typeface="Arial"/>
                <a:ea typeface="Arial"/>
                <a:cs typeface="Arial"/>
                <a:sym typeface="Arial"/>
              </a:defRPr>
            </a:lvl6pPr>
            <a:lvl7pPr indent="0" lvl="6" marL="0" algn="ctr">
              <a:spcBef>
                <a:spcPts val="0"/>
              </a:spcBef>
              <a:buNone/>
              <a:defRPr b="0" i="0" sz="1100">
                <a:solidFill>
                  <a:schemeClr val="accent1"/>
                </a:solidFill>
                <a:latin typeface="Arial"/>
                <a:ea typeface="Arial"/>
                <a:cs typeface="Arial"/>
                <a:sym typeface="Arial"/>
              </a:defRPr>
            </a:lvl7pPr>
            <a:lvl8pPr indent="0" lvl="7" marL="0" algn="ctr">
              <a:spcBef>
                <a:spcPts val="0"/>
              </a:spcBef>
              <a:buNone/>
              <a:defRPr b="0" i="0" sz="1100">
                <a:solidFill>
                  <a:schemeClr val="accent1"/>
                </a:solidFill>
                <a:latin typeface="Arial"/>
                <a:ea typeface="Arial"/>
                <a:cs typeface="Arial"/>
                <a:sym typeface="Arial"/>
              </a:defRPr>
            </a:lvl8pPr>
            <a:lvl9pPr indent="0" lvl="8" marL="0" algn="ctr">
              <a:spcBef>
                <a:spcPts val="0"/>
              </a:spcBef>
              <a:buNone/>
              <a:defRPr b="0" i="0" sz="1100">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9" name="Google Shape;239;p36"/>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40" name="Google Shape;240;p36"/>
          <p:cNvSpPr txBox="1"/>
          <p:nvPr>
            <p:ph idx="2" type="subTitle"/>
          </p:nvPr>
        </p:nvSpPr>
        <p:spPr>
          <a:xfrm>
            <a:off x="6270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41" name="Google Shape;241;p36"/>
          <p:cNvSpPr txBox="1"/>
          <p:nvPr>
            <p:ph idx="3" type="subTitle"/>
          </p:nvPr>
        </p:nvSpPr>
        <p:spPr>
          <a:xfrm>
            <a:off x="8928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42" name="Google Shape;242;p36"/>
          <p:cNvSpPr txBox="1"/>
          <p:nvPr>
            <p:ph idx="4" type="body"/>
          </p:nvPr>
        </p:nvSpPr>
        <p:spPr>
          <a:xfrm>
            <a:off x="546100" y="2024750"/>
            <a:ext cx="5724300" cy="3712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solidFill>
                  <a:schemeClr val="lt1"/>
                </a:solidFill>
              </a:defRPr>
            </a:lvl6pPr>
            <a:lvl7pPr indent="-342900" lvl="6" marL="3200400" algn="l">
              <a:lnSpc>
                <a:spcPct val="90000"/>
              </a:lnSpc>
              <a:spcBef>
                <a:spcPts val="500"/>
              </a:spcBef>
              <a:spcAft>
                <a:spcPts val="0"/>
              </a:spcAft>
              <a:buClr>
                <a:schemeClr val="lt1"/>
              </a:buClr>
              <a:buSzPts val="1800"/>
              <a:buChar char="•"/>
              <a:defRPr>
                <a:solidFill>
                  <a:schemeClr val="lt1"/>
                </a:solidFill>
              </a:defRPr>
            </a:lvl7pPr>
            <a:lvl8pPr indent="-342900" lvl="7" marL="3657600" algn="l">
              <a:lnSpc>
                <a:spcPct val="90000"/>
              </a:lnSpc>
              <a:spcBef>
                <a:spcPts val="500"/>
              </a:spcBef>
              <a:spcAft>
                <a:spcPts val="0"/>
              </a:spcAft>
              <a:buClr>
                <a:schemeClr val="lt1"/>
              </a:buClr>
              <a:buSzPts val="1800"/>
              <a:buChar char="•"/>
              <a:defRPr>
                <a:solidFill>
                  <a:schemeClr val="lt1"/>
                </a:solidFill>
              </a:defRPr>
            </a:lvl8pPr>
            <a:lvl9pPr indent="-342900" lvl="8" marL="4114800" algn="l">
              <a:lnSpc>
                <a:spcPct val="90000"/>
              </a:lnSpc>
              <a:spcBef>
                <a:spcPts val="5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be and Content - dark">
  <p:cSld name="CUSTOM_6_1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7"/>
          <p:cNvSpPr txBox="1"/>
          <p:nvPr>
            <p:ph idx="12" type="sldNum"/>
          </p:nvPr>
        </p:nvSpPr>
        <p:spPr>
          <a:xfrm>
            <a:off x="11336472" y="6338062"/>
            <a:ext cx="5589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a:solidFill>
                  <a:schemeClr val="accent1"/>
                </a:solidFill>
                <a:latin typeface="Arial"/>
                <a:ea typeface="Arial"/>
                <a:cs typeface="Arial"/>
                <a:sym typeface="Arial"/>
              </a:defRPr>
            </a:lvl1pPr>
            <a:lvl2pPr indent="0" lvl="1" marL="0" algn="ctr">
              <a:spcBef>
                <a:spcPts val="0"/>
              </a:spcBef>
              <a:buNone/>
              <a:defRPr b="0" i="0" sz="1100">
                <a:solidFill>
                  <a:schemeClr val="accent1"/>
                </a:solidFill>
                <a:latin typeface="Arial"/>
                <a:ea typeface="Arial"/>
                <a:cs typeface="Arial"/>
                <a:sym typeface="Arial"/>
              </a:defRPr>
            </a:lvl2pPr>
            <a:lvl3pPr indent="0" lvl="2" marL="0" algn="ctr">
              <a:spcBef>
                <a:spcPts val="0"/>
              </a:spcBef>
              <a:buNone/>
              <a:defRPr b="0" i="0" sz="1100">
                <a:solidFill>
                  <a:schemeClr val="accent1"/>
                </a:solidFill>
                <a:latin typeface="Arial"/>
                <a:ea typeface="Arial"/>
                <a:cs typeface="Arial"/>
                <a:sym typeface="Arial"/>
              </a:defRPr>
            </a:lvl3pPr>
            <a:lvl4pPr indent="0" lvl="3" marL="0" algn="ctr">
              <a:spcBef>
                <a:spcPts val="0"/>
              </a:spcBef>
              <a:buNone/>
              <a:defRPr b="0" i="0" sz="1100">
                <a:solidFill>
                  <a:schemeClr val="accent1"/>
                </a:solidFill>
                <a:latin typeface="Arial"/>
                <a:ea typeface="Arial"/>
                <a:cs typeface="Arial"/>
                <a:sym typeface="Arial"/>
              </a:defRPr>
            </a:lvl4pPr>
            <a:lvl5pPr indent="0" lvl="4" marL="0" algn="ctr">
              <a:spcBef>
                <a:spcPts val="0"/>
              </a:spcBef>
              <a:buNone/>
              <a:defRPr b="0" i="0" sz="1100">
                <a:solidFill>
                  <a:schemeClr val="accent1"/>
                </a:solidFill>
                <a:latin typeface="Arial"/>
                <a:ea typeface="Arial"/>
                <a:cs typeface="Arial"/>
                <a:sym typeface="Arial"/>
              </a:defRPr>
            </a:lvl5pPr>
            <a:lvl6pPr indent="0" lvl="5" marL="0" algn="ctr">
              <a:spcBef>
                <a:spcPts val="0"/>
              </a:spcBef>
              <a:buNone/>
              <a:defRPr b="0" i="0" sz="1100">
                <a:solidFill>
                  <a:schemeClr val="accent1"/>
                </a:solidFill>
                <a:latin typeface="Arial"/>
                <a:ea typeface="Arial"/>
                <a:cs typeface="Arial"/>
                <a:sym typeface="Arial"/>
              </a:defRPr>
            </a:lvl6pPr>
            <a:lvl7pPr indent="0" lvl="6" marL="0" algn="ctr">
              <a:spcBef>
                <a:spcPts val="0"/>
              </a:spcBef>
              <a:buNone/>
              <a:defRPr b="0" i="0" sz="1100">
                <a:solidFill>
                  <a:schemeClr val="accent1"/>
                </a:solidFill>
                <a:latin typeface="Arial"/>
                <a:ea typeface="Arial"/>
                <a:cs typeface="Arial"/>
                <a:sym typeface="Arial"/>
              </a:defRPr>
            </a:lvl7pPr>
            <a:lvl8pPr indent="0" lvl="7" marL="0" algn="ctr">
              <a:spcBef>
                <a:spcPts val="0"/>
              </a:spcBef>
              <a:buNone/>
              <a:defRPr b="0" i="0" sz="1100">
                <a:solidFill>
                  <a:schemeClr val="accent1"/>
                </a:solidFill>
                <a:latin typeface="Arial"/>
                <a:ea typeface="Arial"/>
                <a:cs typeface="Arial"/>
                <a:sym typeface="Arial"/>
              </a:defRPr>
            </a:lvl8pPr>
            <a:lvl9pPr indent="0" lvl="8" marL="0" algn="ctr">
              <a:spcBef>
                <a:spcPts val="0"/>
              </a:spcBef>
              <a:buNone/>
              <a:defRPr b="0" i="0" sz="1100">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45" name="Google Shape;245;p37"/>
          <p:cNvSpPr txBox="1"/>
          <p:nvPr>
            <p:ph idx="1" type="subTitle"/>
          </p:nvPr>
        </p:nvSpPr>
        <p:spPr>
          <a:xfrm>
            <a:off x="4229100" y="381000"/>
            <a:ext cx="7666200" cy="281100"/>
          </a:xfrm>
          <a:prstGeom prst="rect">
            <a:avLst/>
          </a:prstGeom>
        </p:spPr>
        <p:txBody>
          <a:bodyPr anchorCtr="0" anchor="t" bIns="91425" lIns="91425" spcFirstLastPara="1" rIns="91425" wrap="square" tIns="91425">
            <a:noAutofit/>
          </a:bodyPr>
          <a:lstStyle>
            <a:lvl1pPr indent="-76200" lvl="0" marL="0" marR="0" algn="r">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lgn="r">
              <a:spcBef>
                <a:spcPts val="0"/>
              </a:spcBef>
              <a:spcAft>
                <a:spcPts val="0"/>
              </a:spcAft>
              <a:buClr>
                <a:schemeClr val="accent1"/>
              </a:buClr>
              <a:buSzPts val="1400"/>
              <a:buNone/>
              <a:defRPr>
                <a:solidFill>
                  <a:schemeClr val="accent1"/>
                </a:solidFill>
              </a:defRPr>
            </a:lvl2pPr>
            <a:lvl3pPr lvl="2" algn="r">
              <a:spcBef>
                <a:spcPts val="0"/>
              </a:spcBef>
              <a:spcAft>
                <a:spcPts val="0"/>
              </a:spcAft>
              <a:buClr>
                <a:schemeClr val="accent1"/>
              </a:buClr>
              <a:buSzPts val="1400"/>
              <a:buNone/>
              <a:defRPr>
                <a:solidFill>
                  <a:schemeClr val="accent1"/>
                </a:solidFill>
              </a:defRPr>
            </a:lvl3pPr>
            <a:lvl4pPr lvl="3" algn="r">
              <a:spcBef>
                <a:spcPts val="0"/>
              </a:spcBef>
              <a:spcAft>
                <a:spcPts val="0"/>
              </a:spcAft>
              <a:buClr>
                <a:schemeClr val="accent1"/>
              </a:buClr>
              <a:buSzPts val="1400"/>
              <a:buNone/>
              <a:defRPr>
                <a:solidFill>
                  <a:schemeClr val="accent1"/>
                </a:solidFill>
              </a:defRPr>
            </a:lvl4pPr>
            <a:lvl5pPr lvl="4" algn="r">
              <a:spcBef>
                <a:spcPts val="0"/>
              </a:spcBef>
              <a:spcAft>
                <a:spcPts val="0"/>
              </a:spcAft>
              <a:buClr>
                <a:schemeClr val="accent1"/>
              </a:buClr>
              <a:buSzPts val="1400"/>
              <a:buNone/>
              <a:defRPr>
                <a:solidFill>
                  <a:schemeClr val="accent1"/>
                </a:solidFill>
              </a:defRPr>
            </a:lvl5pPr>
            <a:lvl6pPr lvl="5" algn="r">
              <a:spcBef>
                <a:spcPts val="0"/>
              </a:spcBef>
              <a:spcAft>
                <a:spcPts val="0"/>
              </a:spcAft>
              <a:buClr>
                <a:schemeClr val="accent1"/>
              </a:buClr>
              <a:buSzPts val="1400"/>
              <a:buNone/>
              <a:defRPr>
                <a:solidFill>
                  <a:schemeClr val="accent1"/>
                </a:solidFill>
              </a:defRPr>
            </a:lvl6pPr>
            <a:lvl7pPr lvl="6" algn="r">
              <a:spcBef>
                <a:spcPts val="0"/>
              </a:spcBef>
              <a:spcAft>
                <a:spcPts val="0"/>
              </a:spcAft>
              <a:buClr>
                <a:schemeClr val="accent1"/>
              </a:buClr>
              <a:buSzPts val="1400"/>
              <a:buNone/>
              <a:defRPr>
                <a:solidFill>
                  <a:schemeClr val="accent1"/>
                </a:solidFill>
              </a:defRPr>
            </a:lvl7pPr>
            <a:lvl8pPr lvl="7" algn="r">
              <a:spcBef>
                <a:spcPts val="0"/>
              </a:spcBef>
              <a:spcAft>
                <a:spcPts val="0"/>
              </a:spcAft>
              <a:buClr>
                <a:schemeClr val="accent1"/>
              </a:buClr>
              <a:buSzPts val="1400"/>
              <a:buNone/>
              <a:defRPr>
                <a:solidFill>
                  <a:schemeClr val="accent1"/>
                </a:solidFill>
              </a:defRPr>
            </a:lvl8pPr>
            <a:lvl9pPr lvl="8" algn="r">
              <a:spcBef>
                <a:spcPts val="0"/>
              </a:spcBef>
              <a:spcAft>
                <a:spcPts val="0"/>
              </a:spcAft>
              <a:buClr>
                <a:schemeClr val="accent1"/>
              </a:buClr>
              <a:buSzPts val="1400"/>
              <a:buNone/>
              <a:defRPr>
                <a:solidFill>
                  <a:schemeClr val="accent1"/>
                </a:solidFill>
              </a:defRPr>
            </a:lvl9pPr>
          </a:lstStyle>
          <a:p/>
        </p:txBody>
      </p:sp>
      <p:sp>
        <p:nvSpPr>
          <p:cNvPr id="246" name="Google Shape;246;p37"/>
          <p:cNvSpPr txBox="1"/>
          <p:nvPr>
            <p:ph idx="2" type="subTitle"/>
          </p:nvPr>
        </p:nvSpPr>
        <p:spPr>
          <a:xfrm>
            <a:off x="6270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47" name="Google Shape;247;p37"/>
          <p:cNvSpPr txBox="1"/>
          <p:nvPr>
            <p:ph idx="3" type="subTitle"/>
          </p:nvPr>
        </p:nvSpPr>
        <p:spPr>
          <a:xfrm>
            <a:off x="8928525" y="6310900"/>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chemeClr val="lt2"/>
              </a:buClr>
              <a:buSzPts val="1400"/>
              <a:buNone/>
              <a:defRPr sz="11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48" name="Google Shape;248;p37"/>
          <p:cNvSpPr txBox="1"/>
          <p:nvPr>
            <p:ph idx="4" type="body"/>
          </p:nvPr>
        </p:nvSpPr>
        <p:spPr>
          <a:xfrm>
            <a:off x="5878400" y="2904425"/>
            <a:ext cx="5389800" cy="2934300"/>
          </a:xfrm>
          <a:prstGeom prst="rect">
            <a:avLst/>
          </a:prstGeom>
          <a:noFill/>
          <a:ln>
            <a:noFill/>
          </a:ln>
        </p:spPr>
        <p:txBody>
          <a:bodyPr anchorCtr="0" anchor="t" bIns="45700" lIns="91425" spcFirstLastPara="1" rIns="91425" wrap="square" tIns="45700">
            <a:normAutofit/>
          </a:bodyPr>
          <a:lstStyle>
            <a:lvl1pPr indent="-381000" lvl="0" marL="457200" algn="r">
              <a:lnSpc>
                <a:spcPct val="90000"/>
              </a:lnSpc>
              <a:spcBef>
                <a:spcPts val="1000"/>
              </a:spcBef>
              <a:spcAft>
                <a:spcPts val="0"/>
              </a:spcAft>
              <a:buClr>
                <a:schemeClr val="lt1"/>
              </a:buClr>
              <a:buSzPts val="2400"/>
              <a:buChar char="•"/>
              <a:defRPr sz="2400">
                <a:solidFill>
                  <a:schemeClr val="lt1"/>
                </a:solidFill>
              </a:defRPr>
            </a:lvl1pPr>
            <a:lvl2pPr indent="-361950" lvl="1" marL="914400" algn="r">
              <a:lnSpc>
                <a:spcPct val="90000"/>
              </a:lnSpc>
              <a:spcBef>
                <a:spcPts val="500"/>
              </a:spcBef>
              <a:spcAft>
                <a:spcPts val="0"/>
              </a:spcAft>
              <a:buClr>
                <a:schemeClr val="lt1"/>
              </a:buClr>
              <a:buSzPts val="2100"/>
              <a:buChar char="•"/>
              <a:defRPr sz="2100">
                <a:solidFill>
                  <a:schemeClr val="lt1"/>
                </a:solidFill>
              </a:defRPr>
            </a:lvl2pPr>
            <a:lvl3pPr indent="-342900" lvl="2" marL="1371600" algn="r">
              <a:lnSpc>
                <a:spcPct val="90000"/>
              </a:lnSpc>
              <a:spcBef>
                <a:spcPts val="500"/>
              </a:spcBef>
              <a:spcAft>
                <a:spcPts val="0"/>
              </a:spcAft>
              <a:buClr>
                <a:schemeClr val="lt1"/>
              </a:buClr>
              <a:buSzPts val="1800"/>
              <a:buChar char="•"/>
              <a:defRPr sz="1800">
                <a:solidFill>
                  <a:schemeClr val="lt1"/>
                </a:solidFill>
              </a:defRPr>
            </a:lvl3pPr>
            <a:lvl4pPr indent="-330200" lvl="3" marL="1828800" algn="r">
              <a:lnSpc>
                <a:spcPct val="90000"/>
              </a:lnSpc>
              <a:spcBef>
                <a:spcPts val="500"/>
              </a:spcBef>
              <a:spcAft>
                <a:spcPts val="0"/>
              </a:spcAft>
              <a:buClr>
                <a:schemeClr val="lt1"/>
              </a:buClr>
              <a:buSzPts val="1600"/>
              <a:buChar char="•"/>
              <a:defRPr sz="1600">
                <a:solidFill>
                  <a:schemeClr val="lt1"/>
                </a:solidFill>
              </a:defRPr>
            </a:lvl4pPr>
            <a:lvl5pPr indent="-317500" lvl="4" marL="2286000" algn="r">
              <a:lnSpc>
                <a:spcPct val="90000"/>
              </a:lnSpc>
              <a:spcBef>
                <a:spcPts val="500"/>
              </a:spcBef>
              <a:spcAft>
                <a:spcPts val="0"/>
              </a:spcAft>
              <a:buClr>
                <a:schemeClr val="lt1"/>
              </a:buClr>
              <a:buSzPts val="1400"/>
              <a:buChar char="•"/>
              <a:defRPr sz="1400">
                <a:solidFill>
                  <a:schemeClr val="lt1"/>
                </a:solidFill>
              </a:defRPr>
            </a:lvl5pPr>
            <a:lvl6pPr indent="-342900" lvl="5" marL="2743200" algn="r">
              <a:lnSpc>
                <a:spcPct val="90000"/>
              </a:lnSpc>
              <a:spcBef>
                <a:spcPts val="500"/>
              </a:spcBef>
              <a:spcAft>
                <a:spcPts val="0"/>
              </a:spcAft>
              <a:buClr>
                <a:schemeClr val="lt1"/>
              </a:buClr>
              <a:buSzPts val="1800"/>
              <a:buChar char="•"/>
              <a:defRPr>
                <a:solidFill>
                  <a:schemeClr val="lt1"/>
                </a:solidFill>
              </a:defRPr>
            </a:lvl6pPr>
            <a:lvl7pPr indent="-342900" lvl="6" marL="3200400" algn="r">
              <a:lnSpc>
                <a:spcPct val="90000"/>
              </a:lnSpc>
              <a:spcBef>
                <a:spcPts val="500"/>
              </a:spcBef>
              <a:spcAft>
                <a:spcPts val="0"/>
              </a:spcAft>
              <a:buClr>
                <a:schemeClr val="lt1"/>
              </a:buClr>
              <a:buSzPts val="1800"/>
              <a:buChar char="•"/>
              <a:defRPr>
                <a:solidFill>
                  <a:schemeClr val="lt1"/>
                </a:solidFill>
              </a:defRPr>
            </a:lvl7pPr>
            <a:lvl8pPr indent="-342900" lvl="7" marL="3657600" algn="r">
              <a:lnSpc>
                <a:spcPct val="90000"/>
              </a:lnSpc>
              <a:spcBef>
                <a:spcPts val="500"/>
              </a:spcBef>
              <a:spcAft>
                <a:spcPts val="0"/>
              </a:spcAft>
              <a:buClr>
                <a:schemeClr val="lt1"/>
              </a:buClr>
              <a:buSzPts val="1800"/>
              <a:buChar char="•"/>
              <a:defRPr>
                <a:solidFill>
                  <a:schemeClr val="lt1"/>
                </a:solidFill>
              </a:defRPr>
            </a:lvl8pPr>
            <a:lvl9pPr indent="-342900" lvl="8" marL="4114800" algn="r">
              <a:lnSpc>
                <a:spcPct val="90000"/>
              </a:lnSpc>
              <a:spcBef>
                <a:spcPts val="500"/>
              </a:spcBef>
              <a:spcAft>
                <a:spcPts val="0"/>
              </a:spcAft>
              <a:buClr>
                <a:schemeClr val="lt1"/>
              </a:buClr>
              <a:buSzPts val="1800"/>
              <a:buChar char="•"/>
              <a:defRPr>
                <a:solidFill>
                  <a:schemeClr val="lt1"/>
                </a:solidFill>
              </a:defRPr>
            </a:lvl9pPr>
          </a:lstStyle>
          <a:p/>
        </p:txBody>
      </p:sp>
      <p:sp>
        <p:nvSpPr>
          <p:cNvPr id="249" name="Google Shape;249;p37"/>
          <p:cNvSpPr txBox="1"/>
          <p:nvPr>
            <p:ph type="title"/>
          </p:nvPr>
        </p:nvSpPr>
        <p:spPr>
          <a:xfrm>
            <a:off x="5783150" y="970925"/>
            <a:ext cx="5484900" cy="17628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400"/>
              <a:buFont typeface="Open Sans Light"/>
              <a:buNone/>
              <a:defRPr sz="3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Content - dark">
  <p:cSld name="CUSTOM_9">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8"/>
          <p:cNvSpPr txBox="1"/>
          <p:nvPr>
            <p:ph type="title"/>
          </p:nvPr>
        </p:nvSpPr>
        <p:spPr>
          <a:xfrm>
            <a:off x="545592" y="2192551"/>
            <a:ext cx="10515600" cy="1362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38"/>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53" name="Google Shape;253;p38"/>
          <p:cNvSpPr txBox="1"/>
          <p:nvPr>
            <p:ph idx="2" type="body"/>
          </p:nvPr>
        </p:nvSpPr>
        <p:spPr>
          <a:xfrm>
            <a:off x="789825" y="3940250"/>
            <a:ext cx="5181600" cy="203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4" name="Google Shape;254;p38"/>
          <p:cNvSpPr txBox="1"/>
          <p:nvPr>
            <p:ph idx="3" type="body"/>
          </p:nvPr>
        </p:nvSpPr>
        <p:spPr>
          <a:xfrm>
            <a:off x="6123825" y="3940250"/>
            <a:ext cx="5181600" cy="203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Content - dark">
  <p:cSld name="CUSTOM_9_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39"/>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algn="l">
              <a:lnSpc>
                <a:spcPct val="90000"/>
              </a:lnSpc>
              <a:spcBef>
                <a:spcPts val="1000"/>
              </a:spcBef>
              <a:spcAft>
                <a:spcPts val="0"/>
              </a:spcAft>
              <a:buClr>
                <a:schemeClr val="accent1"/>
              </a:buClr>
              <a:buSzPts val="1200"/>
              <a:buFont typeface="Source Code Pro"/>
              <a:buNone/>
              <a:defRPr sz="1200">
                <a:solidFill>
                  <a:schemeClr val="accent1"/>
                </a:solidFill>
                <a:latin typeface="Source Code Pro"/>
                <a:ea typeface="Source Code Pro"/>
                <a:cs typeface="Source Code Pro"/>
                <a:sym typeface="Source Code Pro"/>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57" name="Google Shape;257;p39"/>
          <p:cNvSpPr/>
          <p:nvPr>
            <p:ph idx="2" type="pic"/>
          </p:nvPr>
        </p:nvSpPr>
        <p:spPr>
          <a:xfrm>
            <a:off x="7431138" y="899233"/>
            <a:ext cx="3528600" cy="2305500"/>
          </a:xfrm>
          <a:prstGeom prst="rect">
            <a:avLst/>
          </a:prstGeom>
          <a:noFill/>
          <a:ln>
            <a:noFill/>
          </a:ln>
        </p:spPr>
      </p:sp>
      <p:sp>
        <p:nvSpPr>
          <p:cNvPr id="258" name="Google Shape;258;p39"/>
          <p:cNvSpPr txBox="1"/>
          <p:nvPr>
            <p:ph idx="3" type="body"/>
          </p:nvPr>
        </p:nvSpPr>
        <p:spPr>
          <a:xfrm>
            <a:off x="1185600" y="4040275"/>
            <a:ext cx="9594000" cy="1878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Font typeface="Open Sans"/>
              <a:buNone/>
              <a:defRPr sz="2200"/>
            </a:lvl1pPr>
            <a:lvl2pPr indent="-228600" lvl="1" marL="914400" algn="l">
              <a:lnSpc>
                <a:spcPct val="90000"/>
              </a:lnSpc>
              <a:spcBef>
                <a:spcPts val="500"/>
              </a:spcBef>
              <a:spcAft>
                <a:spcPts val="0"/>
              </a:spcAft>
              <a:buSzPts val="2100"/>
              <a:buFont typeface="Open Sans"/>
              <a:buNone/>
              <a:defRPr sz="2100"/>
            </a:lvl2pPr>
            <a:lvl3pPr indent="-228600" lvl="2" marL="1371600" algn="l">
              <a:lnSpc>
                <a:spcPct val="90000"/>
              </a:lnSpc>
              <a:spcBef>
                <a:spcPts val="500"/>
              </a:spcBef>
              <a:spcAft>
                <a:spcPts val="0"/>
              </a:spcAft>
              <a:buSzPts val="1800"/>
              <a:buFont typeface="Open Sans"/>
              <a:buNone/>
              <a:defRPr sz="1800"/>
            </a:lvl3pPr>
            <a:lvl4pPr indent="-228600" lvl="3" marL="1828800" algn="l">
              <a:lnSpc>
                <a:spcPct val="90000"/>
              </a:lnSpc>
              <a:spcBef>
                <a:spcPts val="500"/>
              </a:spcBef>
              <a:spcAft>
                <a:spcPts val="0"/>
              </a:spcAft>
              <a:buSzPts val="1600"/>
              <a:buFont typeface="Open Sans"/>
              <a:buNone/>
              <a:defRPr sz="1600"/>
            </a:lvl4pPr>
            <a:lvl5pPr indent="-228600" lvl="4" marL="2286000" algn="l">
              <a:lnSpc>
                <a:spcPct val="90000"/>
              </a:lnSpc>
              <a:spcBef>
                <a:spcPts val="500"/>
              </a:spcBef>
              <a:spcAft>
                <a:spcPts val="0"/>
              </a:spcAft>
              <a:buSzPts val="1400"/>
              <a:buFont typeface="Open Sans"/>
              <a:buNone/>
              <a:defRPr sz="1400"/>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9" name="Google Shape;259;p39"/>
          <p:cNvSpPr txBox="1"/>
          <p:nvPr>
            <p:ph type="title"/>
          </p:nvPr>
        </p:nvSpPr>
        <p:spPr>
          <a:xfrm>
            <a:off x="1185606" y="1085222"/>
            <a:ext cx="4620900" cy="193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Open Sans Light"/>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0" name="Shape 260"/>
        <p:cNvGrpSpPr/>
        <p:nvPr/>
      </p:nvGrpSpPr>
      <p:grpSpPr>
        <a:xfrm>
          <a:off x="0" y="0"/>
          <a:ext cx="0" cy="0"/>
          <a:chOff x="0" y="0"/>
          <a:chExt cx="0" cy="0"/>
        </a:xfrm>
      </p:grpSpPr>
      <p:sp>
        <p:nvSpPr>
          <p:cNvPr id="261" name="Google Shape;261;p4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Font typeface="Fira Sans"/>
              <a:buNone/>
              <a:defRPr>
                <a:latin typeface="Fira Sans"/>
                <a:ea typeface="Fira Sans"/>
                <a:cs typeface="Fira Sans"/>
                <a:sym typeface="Fir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Font typeface="Fira Sans"/>
              <a:buChar char="•"/>
              <a:defRPr>
                <a:latin typeface="Fira Sans"/>
                <a:ea typeface="Fira Sans"/>
                <a:cs typeface="Fira Sans"/>
                <a:sym typeface="Fira Sans"/>
              </a:defRPr>
            </a:lvl1pPr>
            <a:lvl2pPr indent="-381000" lvl="1" marL="914400">
              <a:spcBef>
                <a:spcPts val="500"/>
              </a:spcBef>
              <a:spcAft>
                <a:spcPts val="0"/>
              </a:spcAft>
              <a:buSzPts val="2400"/>
              <a:buFont typeface="Fira Sans"/>
              <a:buChar char="•"/>
              <a:defRPr>
                <a:latin typeface="Fira Sans"/>
                <a:ea typeface="Fira Sans"/>
                <a:cs typeface="Fira Sans"/>
                <a:sym typeface="Fira Sans"/>
              </a:defRPr>
            </a:lvl2pPr>
            <a:lvl3pPr indent="-355600" lvl="2" marL="1371600">
              <a:spcBef>
                <a:spcPts val="500"/>
              </a:spcBef>
              <a:spcAft>
                <a:spcPts val="0"/>
              </a:spcAft>
              <a:buSzPts val="2000"/>
              <a:buFont typeface="Fira Sans"/>
              <a:buChar char="•"/>
              <a:defRPr>
                <a:latin typeface="Fira Sans"/>
                <a:ea typeface="Fira Sans"/>
                <a:cs typeface="Fira Sans"/>
                <a:sym typeface="Fira Sans"/>
              </a:defRPr>
            </a:lvl3pPr>
            <a:lvl4pPr indent="-342900" lvl="3" marL="1828800">
              <a:spcBef>
                <a:spcPts val="500"/>
              </a:spcBef>
              <a:spcAft>
                <a:spcPts val="0"/>
              </a:spcAft>
              <a:buSzPts val="1800"/>
              <a:buFont typeface="Fira Sans"/>
              <a:buChar char="•"/>
              <a:defRPr>
                <a:latin typeface="Fira Sans"/>
                <a:ea typeface="Fira Sans"/>
                <a:cs typeface="Fira Sans"/>
                <a:sym typeface="Fira Sans"/>
              </a:defRPr>
            </a:lvl4pPr>
            <a:lvl5pPr indent="-342900" lvl="4" marL="2286000">
              <a:spcBef>
                <a:spcPts val="500"/>
              </a:spcBef>
              <a:spcAft>
                <a:spcPts val="0"/>
              </a:spcAft>
              <a:buSzPts val="1800"/>
              <a:buFont typeface="Fira Sans"/>
              <a:buChar char="•"/>
              <a:defRPr>
                <a:latin typeface="Fira Sans"/>
                <a:ea typeface="Fira Sans"/>
                <a:cs typeface="Fira Sans"/>
                <a:sym typeface="Fira Sans"/>
              </a:defRPr>
            </a:lvl5pPr>
            <a:lvl6pPr indent="-342900" lvl="5" marL="2743200">
              <a:spcBef>
                <a:spcPts val="500"/>
              </a:spcBef>
              <a:spcAft>
                <a:spcPts val="0"/>
              </a:spcAft>
              <a:buSzPts val="1800"/>
              <a:buFont typeface="Fira Sans"/>
              <a:buChar char="•"/>
              <a:defRPr>
                <a:latin typeface="Fira Sans"/>
                <a:ea typeface="Fira Sans"/>
                <a:cs typeface="Fira Sans"/>
                <a:sym typeface="Fira Sans"/>
              </a:defRPr>
            </a:lvl6pPr>
            <a:lvl7pPr indent="-342900" lvl="6" marL="3200400">
              <a:spcBef>
                <a:spcPts val="500"/>
              </a:spcBef>
              <a:spcAft>
                <a:spcPts val="0"/>
              </a:spcAft>
              <a:buSzPts val="1800"/>
              <a:buFont typeface="Fira Sans"/>
              <a:buChar char="•"/>
              <a:defRPr>
                <a:latin typeface="Fira Sans"/>
                <a:ea typeface="Fira Sans"/>
                <a:cs typeface="Fira Sans"/>
                <a:sym typeface="Fira Sans"/>
              </a:defRPr>
            </a:lvl7pPr>
            <a:lvl8pPr indent="-342900" lvl="7" marL="3657600">
              <a:spcBef>
                <a:spcPts val="500"/>
              </a:spcBef>
              <a:spcAft>
                <a:spcPts val="0"/>
              </a:spcAft>
              <a:buSzPts val="1800"/>
              <a:buFont typeface="Fira Sans"/>
              <a:buChar char="•"/>
              <a:defRPr>
                <a:latin typeface="Fira Sans"/>
                <a:ea typeface="Fira Sans"/>
                <a:cs typeface="Fira Sans"/>
                <a:sym typeface="Fira Sans"/>
              </a:defRPr>
            </a:lvl8pPr>
            <a:lvl9pPr indent="-342900" lvl="8" marL="4114800">
              <a:spcBef>
                <a:spcPts val="500"/>
              </a:spcBef>
              <a:spcAft>
                <a:spcPts val="0"/>
              </a:spcAft>
              <a:buSzPts val="1800"/>
              <a:buFont typeface="Fira Sans"/>
              <a:buChar char="•"/>
              <a:defRPr>
                <a:latin typeface="Fira Sans"/>
                <a:ea typeface="Fira Sans"/>
                <a:cs typeface="Fira Sans"/>
                <a:sym typeface="Fira Sans"/>
              </a:defRPr>
            </a:lvl9pPr>
          </a:lstStyle>
          <a:p/>
        </p:txBody>
      </p:sp>
      <p:sp>
        <p:nvSpPr>
          <p:cNvPr id="263" name="Google Shape;263;p4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viderSlide - dark">
  <p:cSld name="CUSTOM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a:off x="897324" y="1842735"/>
            <a:ext cx="4872000" cy="18288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3400"/>
              <a:buFont typeface="Open Sans Light"/>
              <a:buNone/>
              <a:defRPr b="0" i="0" sz="3400">
                <a:solidFill>
                  <a:schemeClr val="lt1"/>
                </a:solidFill>
                <a:latin typeface="Open Sans Light"/>
                <a:ea typeface="Open Sans Light"/>
                <a:cs typeface="Open Sans Light"/>
                <a:sym typeface="Open Sans Light"/>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p:txBody>
      </p:sp>
      <p:sp>
        <p:nvSpPr>
          <p:cNvPr id="24" name="Google Shape;24;p5"/>
          <p:cNvSpPr txBox="1"/>
          <p:nvPr>
            <p:ph idx="1" type="subTitle"/>
          </p:nvPr>
        </p:nvSpPr>
        <p:spPr>
          <a:xfrm>
            <a:off x="568300" y="3844575"/>
            <a:ext cx="5201100" cy="1510200"/>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1300"/>
              <a:buNone/>
              <a:defRPr b="0" i="0" sz="1300">
                <a:solidFill>
                  <a:schemeClr val="lt1"/>
                </a:solidFill>
                <a:latin typeface="Open Sans"/>
                <a:ea typeface="Open Sans"/>
                <a:cs typeface="Open Sans"/>
                <a:sym typeface="Open Sans"/>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viderSlide - teal">
  <p:cSld name="CUSTOM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ctrTitle"/>
          </p:nvPr>
        </p:nvSpPr>
        <p:spPr>
          <a:xfrm>
            <a:off x="1808350" y="2157575"/>
            <a:ext cx="4872000" cy="15405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400"/>
              <a:buFont typeface="Open Sans Light"/>
              <a:buNone/>
              <a:defRPr b="0" i="0" sz="3400">
                <a:solidFill>
                  <a:schemeClr val="dk2"/>
                </a:solidFill>
                <a:latin typeface="Open Sans Light"/>
                <a:ea typeface="Open Sans Light"/>
                <a:cs typeface="Open Sans Light"/>
                <a:sym typeface="Open Sans Light"/>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27" name="Google Shape;27;p6"/>
          <p:cNvSpPr txBox="1"/>
          <p:nvPr>
            <p:ph idx="1" type="subTitle"/>
          </p:nvPr>
        </p:nvSpPr>
        <p:spPr>
          <a:xfrm>
            <a:off x="1808350" y="3882050"/>
            <a:ext cx="5259300" cy="15405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1300"/>
              <a:buNone/>
              <a:defRPr b="0" i="0" sz="1300">
                <a:solidFill>
                  <a:schemeClr val="dk2"/>
                </a:solidFill>
                <a:latin typeface="Open Sans"/>
                <a:ea typeface="Open Sans"/>
                <a:cs typeface="Open Sans"/>
                <a:sym typeface="Open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viderSlide - cube">
  <p:cSld name="CUSTOM_1_1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ctrTitle"/>
          </p:nvPr>
        </p:nvSpPr>
        <p:spPr>
          <a:xfrm>
            <a:off x="3161650" y="1128600"/>
            <a:ext cx="8137200" cy="21369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3400"/>
              <a:buFont typeface="Open Sans Light"/>
              <a:buNone/>
              <a:defRPr b="0" i="0" sz="3400">
                <a:solidFill>
                  <a:schemeClr val="lt1"/>
                </a:solidFill>
                <a:latin typeface="Open Sans Light"/>
                <a:ea typeface="Open Sans Light"/>
                <a:cs typeface="Open Sans Light"/>
                <a:sym typeface="Open Sans Light"/>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30" name="Google Shape;30;p7"/>
          <p:cNvSpPr txBox="1"/>
          <p:nvPr>
            <p:ph idx="1" type="subTitle"/>
          </p:nvPr>
        </p:nvSpPr>
        <p:spPr>
          <a:xfrm>
            <a:off x="4617825" y="4134925"/>
            <a:ext cx="7140300" cy="1655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1300"/>
              <a:buNone/>
              <a:defRPr b="0" i="0" sz="1300">
                <a:solidFill>
                  <a:schemeClr val="dk2"/>
                </a:solidFill>
                <a:latin typeface="Open Sans"/>
                <a:ea typeface="Open Sans"/>
                <a:cs typeface="Open Sans"/>
                <a:sym typeface="Open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ividerSlide - teal">
  <p:cSld name="CUSTOM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type="ctrTitle"/>
          </p:nvPr>
        </p:nvSpPr>
        <p:spPr>
          <a:xfrm>
            <a:off x="1312075" y="2721425"/>
            <a:ext cx="2842200" cy="2705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400"/>
              <a:buFont typeface="Open Sans Light"/>
              <a:buNone/>
              <a:defRPr b="0" i="0" sz="3400">
                <a:solidFill>
                  <a:schemeClr val="lt1"/>
                </a:solidFill>
                <a:latin typeface="Open Sans Light"/>
                <a:ea typeface="Open Sans Light"/>
                <a:cs typeface="Open Sans Light"/>
                <a:sym typeface="Open Sans Light"/>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33" name="Google Shape;33;p8"/>
          <p:cNvSpPr txBox="1"/>
          <p:nvPr>
            <p:ph idx="1" type="subTitle"/>
          </p:nvPr>
        </p:nvSpPr>
        <p:spPr>
          <a:xfrm>
            <a:off x="5138075" y="4222975"/>
            <a:ext cx="6572100" cy="1655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1300"/>
              <a:buNone/>
              <a:defRPr b="0" i="0" sz="1300">
                <a:solidFill>
                  <a:schemeClr val="dk2"/>
                </a:solidFill>
                <a:latin typeface="Open Sans"/>
                <a:ea typeface="Open Sans"/>
                <a:cs typeface="Open Sans"/>
                <a:sym typeface="Open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p:cSld name="6_Title and Conte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SzPts val="3400"/>
              <a:buFont typeface="Open Sans Light"/>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9"/>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1100" u="none" cap="none" strike="noStrike">
                <a:solidFill>
                  <a:srgbClr val="8B8B8D"/>
                </a:solidFill>
                <a:latin typeface="Arial"/>
                <a:ea typeface="Arial"/>
                <a:cs typeface="Arial"/>
                <a:sym typeface="Arial"/>
              </a:defRPr>
            </a:lvl1pPr>
            <a:lvl2pPr indent="0" lvl="1" marL="0" rtl="0" algn="ctr">
              <a:spcBef>
                <a:spcPts val="0"/>
              </a:spcBef>
              <a:buNone/>
              <a:defRPr b="0" i="0" sz="1100" u="none" cap="none" strike="noStrike">
                <a:solidFill>
                  <a:srgbClr val="8B8B8D"/>
                </a:solidFill>
                <a:latin typeface="Arial"/>
                <a:ea typeface="Arial"/>
                <a:cs typeface="Arial"/>
                <a:sym typeface="Arial"/>
              </a:defRPr>
            </a:lvl2pPr>
            <a:lvl3pPr indent="0" lvl="2" marL="0" rtl="0" algn="ctr">
              <a:spcBef>
                <a:spcPts val="0"/>
              </a:spcBef>
              <a:buNone/>
              <a:defRPr b="0" i="0" sz="1100" u="none" cap="none" strike="noStrike">
                <a:solidFill>
                  <a:srgbClr val="8B8B8D"/>
                </a:solidFill>
                <a:latin typeface="Arial"/>
                <a:ea typeface="Arial"/>
                <a:cs typeface="Arial"/>
                <a:sym typeface="Arial"/>
              </a:defRPr>
            </a:lvl3pPr>
            <a:lvl4pPr indent="0" lvl="3" marL="0" rtl="0" algn="ctr">
              <a:spcBef>
                <a:spcPts val="0"/>
              </a:spcBef>
              <a:buNone/>
              <a:defRPr b="0" i="0" sz="1100" u="none" cap="none" strike="noStrike">
                <a:solidFill>
                  <a:srgbClr val="8B8B8D"/>
                </a:solidFill>
                <a:latin typeface="Arial"/>
                <a:ea typeface="Arial"/>
                <a:cs typeface="Arial"/>
                <a:sym typeface="Arial"/>
              </a:defRPr>
            </a:lvl4pPr>
            <a:lvl5pPr indent="0" lvl="4" marL="0" rtl="0" algn="ctr">
              <a:spcBef>
                <a:spcPts val="0"/>
              </a:spcBef>
              <a:buNone/>
              <a:defRPr b="0" i="0" sz="1100" u="none" cap="none" strike="noStrike">
                <a:solidFill>
                  <a:srgbClr val="8B8B8D"/>
                </a:solidFill>
                <a:latin typeface="Arial"/>
                <a:ea typeface="Arial"/>
                <a:cs typeface="Arial"/>
                <a:sym typeface="Arial"/>
              </a:defRPr>
            </a:lvl5pPr>
            <a:lvl6pPr indent="0" lvl="5" marL="0" rtl="0" algn="ctr">
              <a:spcBef>
                <a:spcPts val="0"/>
              </a:spcBef>
              <a:buNone/>
              <a:defRPr b="0" i="0" sz="1100" u="none" cap="none" strike="noStrike">
                <a:solidFill>
                  <a:srgbClr val="8B8B8D"/>
                </a:solidFill>
                <a:latin typeface="Arial"/>
                <a:ea typeface="Arial"/>
                <a:cs typeface="Arial"/>
                <a:sym typeface="Arial"/>
              </a:defRPr>
            </a:lvl6pPr>
            <a:lvl7pPr indent="0" lvl="6" marL="0" rtl="0" algn="ctr">
              <a:spcBef>
                <a:spcPts val="0"/>
              </a:spcBef>
              <a:buNone/>
              <a:defRPr b="0" i="0" sz="1100" u="none" cap="none" strike="noStrike">
                <a:solidFill>
                  <a:srgbClr val="8B8B8D"/>
                </a:solidFill>
                <a:latin typeface="Arial"/>
                <a:ea typeface="Arial"/>
                <a:cs typeface="Arial"/>
                <a:sym typeface="Arial"/>
              </a:defRPr>
            </a:lvl7pPr>
            <a:lvl8pPr indent="0" lvl="7" marL="0" rtl="0" algn="ctr">
              <a:spcBef>
                <a:spcPts val="0"/>
              </a:spcBef>
              <a:buNone/>
              <a:defRPr b="0" i="0" sz="1100" u="none" cap="none" strike="noStrike">
                <a:solidFill>
                  <a:srgbClr val="8B8B8D"/>
                </a:solidFill>
                <a:latin typeface="Arial"/>
                <a:ea typeface="Arial"/>
                <a:cs typeface="Arial"/>
                <a:sym typeface="Arial"/>
              </a:defRPr>
            </a:lvl8pPr>
            <a:lvl9pPr indent="0" lvl="8" marL="0" rt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7" name="Google Shape;37;p9"/>
          <p:cNvSpPr txBox="1"/>
          <p:nvPr>
            <p:ph idx="1" type="body"/>
          </p:nvPr>
        </p:nvSpPr>
        <p:spPr>
          <a:xfrm>
            <a:off x="546100" y="2024743"/>
            <a:ext cx="10515600" cy="37125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 name="Google Shape;38;p9"/>
          <p:cNvSpPr txBox="1"/>
          <p:nvPr>
            <p:ph idx="2"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rtl="0" algn="l">
              <a:lnSpc>
                <a:spcPct val="90000"/>
              </a:lnSpc>
              <a:spcBef>
                <a:spcPts val="1000"/>
              </a:spcBef>
              <a:spcAft>
                <a:spcPts val="0"/>
              </a:spcAft>
              <a:buClr>
                <a:schemeClr val="accent2"/>
              </a:buClr>
              <a:buSzPts val="1200"/>
              <a:buFont typeface="Source Code Pro"/>
              <a:buNone/>
              <a:defRPr sz="1200">
                <a:solidFill>
                  <a:schemeClr val="accent2"/>
                </a:solidFill>
                <a:latin typeface="Source Code Pro"/>
                <a:ea typeface="Source Code Pro"/>
                <a:cs typeface="Source Code Pro"/>
                <a:sym typeface="Source Code Pr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9"/>
          <p:cNvSpPr txBox="1"/>
          <p:nvPr>
            <p:ph idx="3"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
          <p:cNvSpPr txBox="1"/>
          <p:nvPr>
            <p:ph idx="4"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light">
  <p:cSld name="1_Two Conten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0"/>
          <p:cNvSpPr txBox="1"/>
          <p:nvPr>
            <p:ph idx="1" type="body"/>
          </p:nvPr>
        </p:nvSpPr>
        <p:spPr>
          <a:xfrm>
            <a:off x="545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3" name="Google Shape;43;p10"/>
          <p:cNvSpPr txBox="1"/>
          <p:nvPr>
            <p:ph idx="2" type="body"/>
          </p:nvPr>
        </p:nvSpPr>
        <p:spPr>
          <a:xfrm>
            <a:off x="5879592" y="1870968"/>
            <a:ext cx="5181600" cy="39081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 name="Google Shape;44;p10"/>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1100" u="none" cap="none" strike="noStrike">
                <a:solidFill>
                  <a:srgbClr val="8B8B8D"/>
                </a:solidFill>
                <a:latin typeface="Arial"/>
                <a:ea typeface="Arial"/>
                <a:cs typeface="Arial"/>
                <a:sym typeface="Arial"/>
              </a:defRPr>
            </a:lvl1pPr>
            <a:lvl2pPr indent="0" lvl="1" marL="0" rtl="0" algn="ctr">
              <a:spcBef>
                <a:spcPts val="0"/>
              </a:spcBef>
              <a:buNone/>
              <a:defRPr b="0" i="0" sz="1100" u="none" cap="none" strike="noStrike">
                <a:solidFill>
                  <a:srgbClr val="8B8B8D"/>
                </a:solidFill>
                <a:latin typeface="Arial"/>
                <a:ea typeface="Arial"/>
                <a:cs typeface="Arial"/>
                <a:sym typeface="Arial"/>
              </a:defRPr>
            </a:lvl2pPr>
            <a:lvl3pPr indent="0" lvl="2" marL="0" rtl="0" algn="ctr">
              <a:spcBef>
                <a:spcPts val="0"/>
              </a:spcBef>
              <a:buNone/>
              <a:defRPr b="0" i="0" sz="1100" u="none" cap="none" strike="noStrike">
                <a:solidFill>
                  <a:srgbClr val="8B8B8D"/>
                </a:solidFill>
                <a:latin typeface="Arial"/>
                <a:ea typeface="Arial"/>
                <a:cs typeface="Arial"/>
                <a:sym typeface="Arial"/>
              </a:defRPr>
            </a:lvl3pPr>
            <a:lvl4pPr indent="0" lvl="3" marL="0" rtl="0" algn="ctr">
              <a:spcBef>
                <a:spcPts val="0"/>
              </a:spcBef>
              <a:buNone/>
              <a:defRPr b="0" i="0" sz="1100" u="none" cap="none" strike="noStrike">
                <a:solidFill>
                  <a:srgbClr val="8B8B8D"/>
                </a:solidFill>
                <a:latin typeface="Arial"/>
                <a:ea typeface="Arial"/>
                <a:cs typeface="Arial"/>
                <a:sym typeface="Arial"/>
              </a:defRPr>
            </a:lvl4pPr>
            <a:lvl5pPr indent="0" lvl="4" marL="0" rtl="0" algn="ctr">
              <a:spcBef>
                <a:spcPts val="0"/>
              </a:spcBef>
              <a:buNone/>
              <a:defRPr b="0" i="0" sz="1100" u="none" cap="none" strike="noStrike">
                <a:solidFill>
                  <a:srgbClr val="8B8B8D"/>
                </a:solidFill>
                <a:latin typeface="Arial"/>
                <a:ea typeface="Arial"/>
                <a:cs typeface="Arial"/>
                <a:sym typeface="Arial"/>
              </a:defRPr>
            </a:lvl5pPr>
            <a:lvl6pPr indent="0" lvl="5" marL="0" rtl="0" algn="ctr">
              <a:spcBef>
                <a:spcPts val="0"/>
              </a:spcBef>
              <a:buNone/>
              <a:defRPr b="0" i="0" sz="1100" u="none" cap="none" strike="noStrike">
                <a:solidFill>
                  <a:srgbClr val="8B8B8D"/>
                </a:solidFill>
                <a:latin typeface="Arial"/>
                <a:ea typeface="Arial"/>
                <a:cs typeface="Arial"/>
                <a:sym typeface="Arial"/>
              </a:defRPr>
            </a:lvl6pPr>
            <a:lvl7pPr indent="0" lvl="6" marL="0" rtl="0" algn="ctr">
              <a:spcBef>
                <a:spcPts val="0"/>
              </a:spcBef>
              <a:buNone/>
              <a:defRPr b="0" i="0" sz="1100" u="none" cap="none" strike="noStrike">
                <a:solidFill>
                  <a:srgbClr val="8B8B8D"/>
                </a:solidFill>
                <a:latin typeface="Arial"/>
                <a:ea typeface="Arial"/>
                <a:cs typeface="Arial"/>
                <a:sym typeface="Arial"/>
              </a:defRPr>
            </a:lvl7pPr>
            <a:lvl8pPr indent="0" lvl="7" marL="0" rtl="0" algn="ctr">
              <a:spcBef>
                <a:spcPts val="0"/>
              </a:spcBef>
              <a:buNone/>
              <a:defRPr b="0" i="0" sz="1100" u="none" cap="none" strike="noStrike">
                <a:solidFill>
                  <a:srgbClr val="8B8B8D"/>
                </a:solidFill>
                <a:latin typeface="Arial"/>
                <a:ea typeface="Arial"/>
                <a:cs typeface="Arial"/>
                <a:sym typeface="Arial"/>
              </a:defRPr>
            </a:lvl8pPr>
            <a:lvl9pPr indent="0" lvl="8" marL="0" rt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10"/>
          <p:cNvSpPr txBox="1"/>
          <p:nvPr>
            <p:ph type="title"/>
          </p:nvPr>
        </p:nvSpPr>
        <p:spPr>
          <a:xfrm>
            <a:off x="545592" y="662051"/>
            <a:ext cx="10515600" cy="1362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SzPts val="3400"/>
              <a:buFont typeface="Open Sans Light"/>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10"/>
          <p:cNvSpPr txBox="1"/>
          <p:nvPr>
            <p:ph idx="3" type="subTitle"/>
          </p:nvPr>
        </p:nvSpPr>
        <p:spPr>
          <a:xfrm>
            <a:off x="1524950" y="6235275"/>
            <a:ext cx="2658000" cy="365100"/>
          </a:xfrm>
          <a:prstGeom prst="rect">
            <a:avLst/>
          </a:prstGeom>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0"/>
          <p:cNvSpPr txBox="1"/>
          <p:nvPr>
            <p:ph idx="4" type="subTitle"/>
          </p:nvPr>
        </p:nvSpPr>
        <p:spPr>
          <a:xfrm>
            <a:off x="4182950" y="6235275"/>
            <a:ext cx="2658000" cy="365100"/>
          </a:xfrm>
          <a:prstGeom prst="rect">
            <a:avLst/>
          </a:prstGeom>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Clr>
                <a:srgbClr val="000000"/>
              </a:buClr>
              <a:buSzPts val="1400"/>
              <a:buNone/>
              <a:defRPr sz="1100">
                <a:solidFill>
                  <a:srgbClr val="8B8B8D"/>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10"/>
          <p:cNvSpPr txBox="1"/>
          <p:nvPr>
            <p:ph idx="5" type="subTitle"/>
          </p:nvPr>
        </p:nvSpPr>
        <p:spPr>
          <a:xfrm>
            <a:off x="587050" y="381000"/>
            <a:ext cx="8738400" cy="281100"/>
          </a:xfrm>
          <a:prstGeom prst="rect">
            <a:avLst/>
          </a:prstGeom>
        </p:spPr>
        <p:txBody>
          <a:bodyPr anchorCtr="0" anchor="t" bIns="91425" lIns="91425" spcFirstLastPara="1" rIns="91425" wrap="square" tIns="91425">
            <a:noAutofit/>
          </a:bodyPr>
          <a:lstStyle>
            <a:lvl1pPr indent="-76200" lvl="0" marL="0" marR="0" rtl="0" algn="l">
              <a:lnSpc>
                <a:spcPct val="90000"/>
              </a:lnSpc>
              <a:spcBef>
                <a:spcPts val="1000"/>
              </a:spcBef>
              <a:spcAft>
                <a:spcPts val="0"/>
              </a:spcAft>
              <a:buClr>
                <a:schemeClr val="accent2"/>
              </a:buClr>
              <a:buSzPts val="1200"/>
              <a:buFont typeface="Source Code Pro"/>
              <a:buNone/>
              <a:defRPr sz="1200">
                <a:solidFill>
                  <a:schemeClr val="accent2"/>
                </a:solidFill>
                <a:latin typeface="Source Code Pro"/>
                <a:ea typeface="Source Code Pro"/>
                <a:cs typeface="Source Code Pro"/>
                <a:sym typeface="Source Code Pro"/>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45592" y="401701"/>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5"/>
              </a:buClr>
              <a:buSzPts val="4400"/>
              <a:buFont typeface="Open Sans Light"/>
              <a:buNone/>
              <a:defRPr b="0" i="0" sz="4400" u="none" cap="none" strike="noStrike">
                <a:solidFill>
                  <a:schemeClr val="accent5"/>
                </a:solidFill>
                <a:latin typeface="Open Sans Light"/>
                <a:ea typeface="Open Sans Light"/>
                <a:cs typeface="Open Sans Light"/>
                <a:sym typeface="Open Sans Light"/>
              </a:defRPr>
            </a:lvl1pPr>
            <a:lvl2pPr lvl="1" rtl="0">
              <a:spcBef>
                <a:spcPts val="0"/>
              </a:spcBef>
              <a:spcAft>
                <a:spcPts val="0"/>
              </a:spcAft>
              <a:buClr>
                <a:schemeClr val="accent5"/>
              </a:buClr>
              <a:buSzPts val="1400"/>
              <a:buNone/>
              <a:defRPr sz="1800">
                <a:solidFill>
                  <a:schemeClr val="accent5"/>
                </a:solidFill>
              </a:defRPr>
            </a:lvl2pPr>
            <a:lvl3pPr lvl="2" rtl="0">
              <a:spcBef>
                <a:spcPts val="0"/>
              </a:spcBef>
              <a:spcAft>
                <a:spcPts val="0"/>
              </a:spcAft>
              <a:buClr>
                <a:schemeClr val="accent5"/>
              </a:buClr>
              <a:buSzPts val="1400"/>
              <a:buNone/>
              <a:defRPr sz="1800">
                <a:solidFill>
                  <a:schemeClr val="accent5"/>
                </a:solidFill>
              </a:defRPr>
            </a:lvl3pPr>
            <a:lvl4pPr lvl="3" rtl="0">
              <a:spcBef>
                <a:spcPts val="0"/>
              </a:spcBef>
              <a:spcAft>
                <a:spcPts val="0"/>
              </a:spcAft>
              <a:buClr>
                <a:schemeClr val="accent5"/>
              </a:buClr>
              <a:buSzPts val="1400"/>
              <a:buNone/>
              <a:defRPr sz="1800">
                <a:solidFill>
                  <a:schemeClr val="accent5"/>
                </a:solidFill>
              </a:defRPr>
            </a:lvl4pPr>
            <a:lvl5pPr lvl="4" rtl="0">
              <a:spcBef>
                <a:spcPts val="0"/>
              </a:spcBef>
              <a:spcAft>
                <a:spcPts val="0"/>
              </a:spcAft>
              <a:buClr>
                <a:schemeClr val="accent5"/>
              </a:buClr>
              <a:buSzPts val="1400"/>
              <a:buNone/>
              <a:defRPr sz="1800">
                <a:solidFill>
                  <a:schemeClr val="accent5"/>
                </a:solidFill>
              </a:defRPr>
            </a:lvl5pPr>
            <a:lvl6pPr lvl="5" rtl="0">
              <a:spcBef>
                <a:spcPts val="0"/>
              </a:spcBef>
              <a:spcAft>
                <a:spcPts val="0"/>
              </a:spcAft>
              <a:buClr>
                <a:schemeClr val="accent5"/>
              </a:buClr>
              <a:buSzPts val="1400"/>
              <a:buNone/>
              <a:defRPr sz="1800">
                <a:solidFill>
                  <a:schemeClr val="accent5"/>
                </a:solidFill>
              </a:defRPr>
            </a:lvl6pPr>
            <a:lvl7pPr lvl="6" rtl="0">
              <a:spcBef>
                <a:spcPts val="0"/>
              </a:spcBef>
              <a:spcAft>
                <a:spcPts val="0"/>
              </a:spcAft>
              <a:buClr>
                <a:schemeClr val="accent5"/>
              </a:buClr>
              <a:buSzPts val="1400"/>
              <a:buNone/>
              <a:defRPr sz="1800">
                <a:solidFill>
                  <a:schemeClr val="accent5"/>
                </a:solidFill>
              </a:defRPr>
            </a:lvl7pPr>
            <a:lvl8pPr lvl="7" rtl="0">
              <a:spcBef>
                <a:spcPts val="0"/>
              </a:spcBef>
              <a:spcAft>
                <a:spcPts val="0"/>
              </a:spcAft>
              <a:buClr>
                <a:schemeClr val="accent5"/>
              </a:buClr>
              <a:buSzPts val="1400"/>
              <a:buNone/>
              <a:defRPr sz="1800">
                <a:solidFill>
                  <a:schemeClr val="accent5"/>
                </a:solidFill>
              </a:defRPr>
            </a:lvl8pPr>
            <a:lvl9pPr lvl="8" rtl="0">
              <a:spcBef>
                <a:spcPts val="0"/>
              </a:spcBef>
              <a:spcAft>
                <a:spcPts val="0"/>
              </a:spcAft>
              <a:buClr>
                <a:schemeClr val="accent5"/>
              </a:buClr>
              <a:buSzPts val="1400"/>
              <a:buNone/>
              <a:defRPr sz="1800">
                <a:solidFill>
                  <a:schemeClr val="accent5"/>
                </a:solidFill>
              </a:defRPr>
            </a:lvl9pPr>
          </a:lstStyle>
          <a:p/>
        </p:txBody>
      </p:sp>
      <p:sp>
        <p:nvSpPr>
          <p:cNvPr id="11" name="Google Shape;11;p1"/>
          <p:cNvSpPr txBox="1"/>
          <p:nvPr>
            <p:ph idx="1" type="body"/>
          </p:nvPr>
        </p:nvSpPr>
        <p:spPr>
          <a:xfrm>
            <a:off x="545592" y="1862201"/>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5"/>
              </a:buClr>
              <a:buSzPts val="2800"/>
              <a:buFont typeface="Arial"/>
              <a:buChar char="•"/>
              <a:defRPr b="0" i="0" sz="2800" u="none" cap="none" strike="noStrike">
                <a:solidFill>
                  <a:schemeClr val="accent5"/>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accent5"/>
              </a:buClr>
              <a:buSzPts val="2400"/>
              <a:buFont typeface="Arial"/>
              <a:buChar char="•"/>
              <a:defRPr b="0" i="0" sz="2400" u="none" cap="none" strike="noStrike">
                <a:solidFill>
                  <a:schemeClr val="accent5"/>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accent5"/>
              </a:buClr>
              <a:buSzPts val="2000"/>
              <a:buFont typeface="Arial"/>
              <a:buChar char="•"/>
              <a:defRPr b="0" i="0" sz="2000" u="none" cap="none" strike="noStrike">
                <a:solidFill>
                  <a:schemeClr val="accent5"/>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Arial"/>
                <a:ea typeface="Arial"/>
                <a:cs typeface="Arial"/>
                <a:sym typeface="Arial"/>
              </a:defRPr>
            </a:lvl6pPr>
            <a:lvl7pPr indent="-342900" lvl="6" marL="32004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Arial"/>
                <a:ea typeface="Arial"/>
                <a:cs typeface="Arial"/>
                <a:sym typeface="Arial"/>
              </a:defRPr>
            </a:lvl7pPr>
            <a:lvl8pPr indent="-342900" lvl="7" marL="36576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Arial"/>
                <a:ea typeface="Arial"/>
                <a:cs typeface="Arial"/>
                <a:sym typeface="Arial"/>
              </a:defRPr>
            </a:lvl8pPr>
            <a:lvl9pPr indent="-342900" lvl="8" marL="4114800" marR="0" rtl="0" algn="l">
              <a:lnSpc>
                <a:spcPct val="90000"/>
              </a:lnSpc>
              <a:spcBef>
                <a:spcPts val="500"/>
              </a:spcBef>
              <a:spcAft>
                <a:spcPts val="0"/>
              </a:spcAft>
              <a:buClr>
                <a:schemeClr val="accent5"/>
              </a:buClr>
              <a:buSzPts val="1800"/>
              <a:buFont typeface="Arial"/>
              <a:buChar char="•"/>
              <a:defRPr b="0" i="0" sz="1800" u="none" cap="none" strike="noStrike">
                <a:solidFill>
                  <a:schemeClr val="accent5"/>
                </a:solidFill>
                <a:latin typeface="Arial"/>
                <a:ea typeface="Arial"/>
                <a:cs typeface="Arial"/>
                <a:sym typeface="Arial"/>
              </a:defRPr>
            </a:lvl9pPr>
          </a:lstStyle>
          <a:p/>
        </p:txBody>
      </p:sp>
      <p:sp>
        <p:nvSpPr>
          <p:cNvPr id="12" name="Google Shape;12;p1"/>
          <p:cNvSpPr txBox="1"/>
          <p:nvPr>
            <p:ph idx="12" type="sldNum"/>
          </p:nvPr>
        </p:nvSpPr>
        <p:spPr>
          <a:xfrm>
            <a:off x="11448522" y="6338062"/>
            <a:ext cx="5589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B8B8D"/>
                </a:solidFill>
                <a:latin typeface="Arial"/>
                <a:ea typeface="Arial"/>
                <a:cs typeface="Arial"/>
                <a:sym typeface="Arial"/>
              </a:defRPr>
            </a:lvl1pPr>
            <a:lvl2pPr indent="0" lvl="1" marL="0" marR="0" rtl="0" algn="ctr">
              <a:spcBef>
                <a:spcPts val="0"/>
              </a:spcBef>
              <a:buNone/>
              <a:defRPr b="0" i="0" sz="1100" u="none" cap="none" strike="noStrike">
                <a:solidFill>
                  <a:srgbClr val="8B8B8D"/>
                </a:solidFill>
                <a:latin typeface="Arial"/>
                <a:ea typeface="Arial"/>
                <a:cs typeface="Arial"/>
                <a:sym typeface="Arial"/>
              </a:defRPr>
            </a:lvl2pPr>
            <a:lvl3pPr indent="0" lvl="2" marL="0" marR="0" rtl="0" algn="ctr">
              <a:spcBef>
                <a:spcPts val="0"/>
              </a:spcBef>
              <a:buNone/>
              <a:defRPr b="0" i="0" sz="1100" u="none" cap="none" strike="noStrike">
                <a:solidFill>
                  <a:srgbClr val="8B8B8D"/>
                </a:solidFill>
                <a:latin typeface="Arial"/>
                <a:ea typeface="Arial"/>
                <a:cs typeface="Arial"/>
                <a:sym typeface="Arial"/>
              </a:defRPr>
            </a:lvl3pPr>
            <a:lvl4pPr indent="0" lvl="3" marL="0" marR="0" rtl="0" algn="ctr">
              <a:spcBef>
                <a:spcPts val="0"/>
              </a:spcBef>
              <a:buNone/>
              <a:defRPr b="0" i="0" sz="1100" u="none" cap="none" strike="noStrike">
                <a:solidFill>
                  <a:srgbClr val="8B8B8D"/>
                </a:solidFill>
                <a:latin typeface="Arial"/>
                <a:ea typeface="Arial"/>
                <a:cs typeface="Arial"/>
                <a:sym typeface="Arial"/>
              </a:defRPr>
            </a:lvl4pPr>
            <a:lvl5pPr indent="0" lvl="4" marL="0" marR="0" rtl="0" algn="ctr">
              <a:spcBef>
                <a:spcPts val="0"/>
              </a:spcBef>
              <a:buNone/>
              <a:defRPr b="0" i="0" sz="1100" u="none" cap="none" strike="noStrike">
                <a:solidFill>
                  <a:srgbClr val="8B8B8D"/>
                </a:solidFill>
                <a:latin typeface="Arial"/>
                <a:ea typeface="Arial"/>
                <a:cs typeface="Arial"/>
                <a:sym typeface="Arial"/>
              </a:defRPr>
            </a:lvl5pPr>
            <a:lvl6pPr indent="0" lvl="5" marL="0" marR="0" rtl="0" algn="ctr">
              <a:spcBef>
                <a:spcPts val="0"/>
              </a:spcBef>
              <a:buNone/>
              <a:defRPr b="0" i="0" sz="1100" u="none" cap="none" strike="noStrike">
                <a:solidFill>
                  <a:srgbClr val="8B8B8D"/>
                </a:solidFill>
                <a:latin typeface="Arial"/>
                <a:ea typeface="Arial"/>
                <a:cs typeface="Arial"/>
                <a:sym typeface="Arial"/>
              </a:defRPr>
            </a:lvl6pPr>
            <a:lvl7pPr indent="0" lvl="6" marL="0" marR="0" rtl="0" algn="ctr">
              <a:spcBef>
                <a:spcPts val="0"/>
              </a:spcBef>
              <a:buNone/>
              <a:defRPr b="0" i="0" sz="1100" u="none" cap="none" strike="noStrike">
                <a:solidFill>
                  <a:srgbClr val="8B8B8D"/>
                </a:solidFill>
                <a:latin typeface="Arial"/>
                <a:ea typeface="Arial"/>
                <a:cs typeface="Arial"/>
                <a:sym typeface="Arial"/>
              </a:defRPr>
            </a:lvl7pPr>
            <a:lvl8pPr indent="0" lvl="7" marL="0" marR="0" rtl="0" algn="ctr">
              <a:spcBef>
                <a:spcPts val="0"/>
              </a:spcBef>
              <a:buNone/>
              <a:defRPr b="0" i="0" sz="1100" u="none" cap="none" strike="noStrike">
                <a:solidFill>
                  <a:srgbClr val="8B8B8D"/>
                </a:solidFill>
                <a:latin typeface="Arial"/>
                <a:ea typeface="Arial"/>
                <a:cs typeface="Arial"/>
                <a:sym typeface="Arial"/>
              </a:defRPr>
            </a:lvl8pPr>
            <a:lvl9pPr indent="0" lvl="8" marL="0" marR="0" rtl="0" algn="ctr">
              <a:spcBef>
                <a:spcPts val="0"/>
              </a:spcBef>
              <a:buNone/>
              <a:defRPr b="0" i="0" sz="1100" u="none" cap="none" strike="noStrike">
                <a:solidFill>
                  <a:srgbClr val="8B8B8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60.png"/><Relationship Id="rId4" Type="http://schemas.openxmlformats.org/officeDocument/2006/relationships/image" Target="../media/image36.png"/><Relationship Id="rId5"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hyperlink" Target="http://drive.google.com/file/d/1T4BiU5MYgnMzLaRijkwKEpWx8ORkOr7O/view" TargetMode="External"/><Relationship Id="rId4" Type="http://schemas.openxmlformats.org/officeDocument/2006/relationships/image" Target="../media/image42.png"/><Relationship Id="rId5"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hyperlink" Target="http://drive.google.com/file/d/1nksvLZNWYuIY26E2akVXEG_26T6TFML8/view" TargetMode="Externa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53.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positron.posit.co/layout.html#basic-over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ctrTitle"/>
          </p:nvPr>
        </p:nvSpPr>
        <p:spPr>
          <a:xfrm>
            <a:off x="841059" y="1111702"/>
            <a:ext cx="5554800" cy="18288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Tips &amp; Tricks from the maintainers of Positron</a:t>
            </a:r>
            <a:endParaRPr/>
          </a:p>
        </p:txBody>
      </p:sp>
      <p:sp>
        <p:nvSpPr>
          <p:cNvPr id="270" name="Google Shape;270;p41"/>
          <p:cNvSpPr txBox="1"/>
          <p:nvPr>
            <p:ph idx="1" type="subTitle"/>
          </p:nvPr>
        </p:nvSpPr>
        <p:spPr>
          <a:xfrm>
            <a:off x="841059" y="3113541"/>
            <a:ext cx="5554800" cy="165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accent3"/>
                </a:solidFill>
              </a:rPr>
              <a:t>Sharon Wang &amp; Melissa Barca</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US">
                <a:solidFill>
                  <a:schemeClr val="accent3"/>
                </a:solidFill>
              </a:rPr>
              <a:t>September 17, 2025</a:t>
            </a:r>
            <a:endParaRPr>
              <a:solidFill>
                <a:schemeClr val="accent3"/>
              </a:solidFill>
            </a:endParaRPr>
          </a:p>
        </p:txBody>
      </p:sp>
      <p:pic>
        <p:nvPicPr>
          <p:cNvPr id="271" name="Google Shape;271;p41"/>
          <p:cNvPicPr preferRelativeResize="0"/>
          <p:nvPr/>
        </p:nvPicPr>
        <p:blipFill>
          <a:blip r:embed="rId3">
            <a:alphaModFix/>
          </a:blip>
          <a:stretch>
            <a:fillRect/>
          </a:stretch>
        </p:blipFill>
        <p:spPr>
          <a:xfrm>
            <a:off x="7903238" y="2864576"/>
            <a:ext cx="606587" cy="606612"/>
          </a:xfrm>
          <a:prstGeom prst="rect">
            <a:avLst/>
          </a:prstGeom>
          <a:noFill/>
          <a:ln>
            <a:noFill/>
          </a:ln>
        </p:spPr>
      </p:pic>
      <p:pic>
        <p:nvPicPr>
          <p:cNvPr id="272" name="Google Shape;272;p41"/>
          <p:cNvPicPr preferRelativeResize="0"/>
          <p:nvPr/>
        </p:nvPicPr>
        <p:blipFill>
          <a:blip r:embed="rId4">
            <a:alphaModFix/>
          </a:blip>
          <a:stretch>
            <a:fillRect/>
          </a:stretch>
        </p:blipFill>
        <p:spPr>
          <a:xfrm>
            <a:off x="3459007" y="2258000"/>
            <a:ext cx="606574" cy="606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0"/>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0"/>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Layout</a:t>
            </a:r>
            <a:endParaRPr/>
          </a:p>
        </p:txBody>
      </p:sp>
      <p:sp>
        <p:nvSpPr>
          <p:cNvPr id="395" name="Google Shape;395;p50"/>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For even more customization…</a:t>
            </a:r>
            <a:endParaRPr sz="2000"/>
          </a:p>
        </p:txBody>
      </p:sp>
      <p:sp>
        <p:nvSpPr>
          <p:cNvPr id="396" name="Google Shape;396;p50"/>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397" name="Google Shape;397;p50"/>
          <p:cNvPicPr preferRelativeResize="0"/>
          <p:nvPr/>
        </p:nvPicPr>
        <p:blipFill>
          <a:blip r:embed="rId3">
            <a:alphaModFix/>
          </a:blip>
          <a:stretch>
            <a:fillRect/>
          </a:stretch>
        </p:blipFill>
        <p:spPr>
          <a:xfrm>
            <a:off x="4110900" y="1334416"/>
            <a:ext cx="7823585" cy="5187026"/>
          </a:xfrm>
          <a:prstGeom prst="rect">
            <a:avLst/>
          </a:prstGeom>
          <a:noFill/>
          <a:ln>
            <a:noFill/>
          </a:ln>
        </p:spPr>
      </p:pic>
      <p:sp>
        <p:nvSpPr>
          <p:cNvPr id="398" name="Google Shape;398;p50"/>
          <p:cNvSpPr/>
          <p:nvPr/>
        </p:nvSpPr>
        <p:spPr>
          <a:xfrm>
            <a:off x="4237164" y="1825627"/>
            <a:ext cx="2437800" cy="626400"/>
          </a:xfrm>
          <a:prstGeom prst="roundRect">
            <a:avLst>
              <a:gd fmla="val 16667" name="adj"/>
            </a:avLst>
          </a:prstGeom>
          <a:noFill/>
          <a:ln cap="flat" cmpd="sng" w="68375">
            <a:solidFill>
              <a:srgbClr val="EE6330"/>
            </a:solidFill>
            <a:prstDash val="solid"/>
            <a:round/>
            <a:headEnd len="sm" w="sm" type="none"/>
            <a:tailEnd len="sm" w="sm" type="none"/>
          </a:ln>
        </p:spPr>
        <p:txBody>
          <a:bodyPr anchorCtr="0" anchor="ctr" bIns="82025" lIns="82025" spcFirstLastPara="1" rIns="82025" wrap="square" tIns="82025">
            <a:noAutofit/>
          </a:bodyPr>
          <a:lstStyle/>
          <a:p>
            <a:pPr indent="0" lvl="0" marL="0" rtl="0" algn="ctr">
              <a:spcBef>
                <a:spcPts val="0"/>
              </a:spcBef>
              <a:spcAft>
                <a:spcPts val="0"/>
              </a:spcAft>
              <a:buNone/>
            </a:pPr>
            <a:r>
              <a:t/>
            </a:r>
            <a:endParaRPr sz="1256">
              <a:latin typeface="Open Sans"/>
              <a:ea typeface="Open Sans"/>
              <a:cs typeface="Open Sans"/>
              <a:sym typeface="Open Sans"/>
            </a:endParaRPr>
          </a:p>
        </p:txBody>
      </p:sp>
      <p:sp>
        <p:nvSpPr>
          <p:cNvPr id="399" name="Google Shape;399;p50"/>
          <p:cNvSpPr txBox="1"/>
          <p:nvPr>
            <p:ph idx="4294967295" type="body"/>
          </p:nvPr>
        </p:nvSpPr>
        <p:spPr>
          <a:xfrm>
            <a:off x="4468600" y="267218"/>
            <a:ext cx="7112100" cy="8682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 command </a:t>
            </a:r>
            <a:r>
              <a:rPr lang="en-US">
                <a:solidFill>
                  <a:schemeClr val="accent6"/>
                </a:solidFill>
                <a:latin typeface="Roboto Mono"/>
                <a:ea typeface="Roboto Mono"/>
                <a:cs typeface="Roboto Mono"/>
                <a:sym typeface="Roboto Mono"/>
              </a:rPr>
              <a:t>Customize Layout…</a:t>
            </a:r>
            <a:r>
              <a:rPr lang="en-US">
                <a:solidFill>
                  <a:schemeClr val="lt1"/>
                </a:solidFill>
                <a:latin typeface="Roboto Mono"/>
                <a:ea typeface="Roboto Mono"/>
                <a:cs typeface="Roboto Mono"/>
                <a:sym typeface="Roboto Mono"/>
              </a:rPr>
              <a:t> </a:t>
            </a:r>
            <a:r>
              <a:rPr lang="en-US">
                <a:solidFill>
                  <a:schemeClr val="lt1"/>
                </a:solidFill>
              </a:rPr>
              <a:t>or search for </a:t>
            </a:r>
            <a:r>
              <a:rPr lang="en-US">
                <a:solidFill>
                  <a:schemeClr val="accent6"/>
                </a:solidFill>
                <a:latin typeface="Roboto Mono"/>
                <a:ea typeface="Roboto Mono"/>
                <a:cs typeface="Roboto Mono"/>
                <a:sym typeface="Roboto Mono"/>
              </a:rPr>
              <a:t>view layout</a:t>
            </a:r>
            <a:endParaRPr>
              <a:solidFill>
                <a:schemeClr val="accent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txBox="1"/>
          <p:nvPr>
            <p:ph type="title"/>
          </p:nvPr>
        </p:nvSpPr>
        <p:spPr>
          <a:xfrm>
            <a:off x="469393" y="1294733"/>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Interpreter Picker</a:t>
            </a:r>
            <a:endParaRPr/>
          </a:p>
        </p:txBody>
      </p:sp>
      <p:sp>
        <p:nvSpPr>
          <p:cNvPr id="408" name="Google Shape;408;p51"/>
          <p:cNvSpPr txBox="1"/>
          <p:nvPr>
            <p:ph idx="4294967295" type="body"/>
          </p:nvPr>
        </p:nvSpPr>
        <p:spPr>
          <a:xfrm>
            <a:off x="445300" y="2821975"/>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Indicates the active Console session and helps us populate the Variables</a:t>
            </a:r>
            <a:endParaRPr sz="2000"/>
          </a:p>
        </p:txBody>
      </p:sp>
      <p:sp>
        <p:nvSpPr>
          <p:cNvPr id="409" name="Google Shape;409;p51"/>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10" name="Google Shape;410;p51" title="interpreter_selector.png"/>
          <p:cNvPicPr preferRelativeResize="0"/>
          <p:nvPr/>
        </p:nvPicPr>
        <p:blipFill rotWithShape="1">
          <a:blip r:embed="rId3">
            <a:alphaModFix/>
          </a:blip>
          <a:srcRect b="0" l="259" r="79" t="289"/>
          <a:stretch/>
        </p:blipFill>
        <p:spPr>
          <a:xfrm>
            <a:off x="4113584" y="961375"/>
            <a:ext cx="7940598" cy="4949649"/>
          </a:xfrm>
          <a:prstGeom prst="rect">
            <a:avLst/>
          </a:prstGeom>
          <a:noFill/>
          <a:ln>
            <a:noFill/>
          </a:ln>
        </p:spPr>
      </p:pic>
      <p:sp>
        <p:nvSpPr>
          <p:cNvPr id="411" name="Google Shape;411;p51"/>
          <p:cNvSpPr/>
          <p:nvPr/>
        </p:nvSpPr>
        <p:spPr>
          <a:xfrm>
            <a:off x="8799002" y="1149400"/>
            <a:ext cx="1768800" cy="3651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2"/>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2"/>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Console</a:t>
            </a:r>
            <a:endParaRPr/>
          </a:p>
        </p:txBody>
      </p:sp>
      <p:sp>
        <p:nvSpPr>
          <p:cNvPr id="420" name="Google Shape;420;p52"/>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Multiple R and Python sessions are possible!</a:t>
            </a:r>
            <a:endParaRPr sz="2000"/>
          </a:p>
        </p:txBody>
      </p:sp>
      <p:sp>
        <p:nvSpPr>
          <p:cNvPr id="421" name="Google Shape;421;p52"/>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22" name="Google Shape;422;p52" title="interpreter_selector_start_another.png"/>
          <p:cNvPicPr preferRelativeResize="0"/>
          <p:nvPr/>
        </p:nvPicPr>
        <p:blipFill rotWithShape="1">
          <a:blip r:embed="rId3">
            <a:alphaModFix/>
          </a:blip>
          <a:srcRect b="49" l="0" r="0" t="59"/>
          <a:stretch/>
        </p:blipFill>
        <p:spPr>
          <a:xfrm>
            <a:off x="4099284" y="954173"/>
            <a:ext cx="7940598" cy="4949649"/>
          </a:xfrm>
          <a:prstGeom prst="rect">
            <a:avLst/>
          </a:prstGeom>
          <a:noFill/>
          <a:ln>
            <a:noFill/>
          </a:ln>
        </p:spPr>
      </p:pic>
      <p:sp>
        <p:nvSpPr>
          <p:cNvPr id="423" name="Google Shape;423;p52"/>
          <p:cNvSpPr/>
          <p:nvPr/>
        </p:nvSpPr>
        <p:spPr>
          <a:xfrm>
            <a:off x="8644900" y="3439118"/>
            <a:ext cx="393300" cy="2898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4" name="Google Shape;424;p52"/>
          <p:cNvSpPr/>
          <p:nvPr/>
        </p:nvSpPr>
        <p:spPr>
          <a:xfrm>
            <a:off x="4535222" y="3439125"/>
            <a:ext cx="692700" cy="2898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Console</a:t>
            </a:r>
            <a:endParaRPr/>
          </a:p>
        </p:txBody>
      </p:sp>
      <p:sp>
        <p:nvSpPr>
          <p:cNvPr id="433" name="Google Shape;433;p53"/>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Right-click to rename sessions</a:t>
            </a:r>
            <a:endParaRPr sz="2000"/>
          </a:p>
          <a:p>
            <a:pPr indent="0" lvl="0" marL="228600" rtl="0" algn="l">
              <a:spcBef>
                <a:spcPts val="1000"/>
              </a:spcBef>
              <a:spcAft>
                <a:spcPts val="0"/>
              </a:spcAft>
              <a:buNone/>
            </a:pPr>
            <a:r>
              <a:t/>
            </a:r>
            <a:endParaRPr sz="2000"/>
          </a:p>
          <a:p>
            <a:pPr indent="-241300" lvl="0" marL="228600" rtl="0" algn="l">
              <a:spcBef>
                <a:spcPts val="1000"/>
              </a:spcBef>
              <a:spcAft>
                <a:spcPts val="0"/>
              </a:spcAft>
              <a:buClr>
                <a:schemeClr val="dk1"/>
              </a:buClr>
              <a:buSzPts val="2000"/>
              <a:buChar char="•"/>
            </a:pPr>
            <a:r>
              <a:rPr lang="en-US" sz="2000"/>
              <a:t>Feel free to use emojis ✨</a:t>
            </a:r>
            <a:endParaRPr sz="2000"/>
          </a:p>
        </p:txBody>
      </p:sp>
      <p:sp>
        <p:nvSpPr>
          <p:cNvPr id="434" name="Google Shape;434;p53"/>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35" name="Google Shape;435;p53" title="interpreter_selector_rename.png"/>
          <p:cNvPicPr preferRelativeResize="0"/>
          <p:nvPr/>
        </p:nvPicPr>
        <p:blipFill rotWithShape="1">
          <a:blip r:embed="rId3">
            <a:alphaModFix/>
          </a:blip>
          <a:srcRect b="99" l="0" r="0" t="89"/>
          <a:stretch/>
        </p:blipFill>
        <p:spPr>
          <a:xfrm>
            <a:off x="4099284" y="954173"/>
            <a:ext cx="7940598" cy="4949650"/>
          </a:xfrm>
          <a:prstGeom prst="rect">
            <a:avLst/>
          </a:prstGeom>
          <a:noFill/>
          <a:ln>
            <a:noFill/>
          </a:ln>
        </p:spPr>
      </p:pic>
      <p:sp>
        <p:nvSpPr>
          <p:cNvPr id="436" name="Google Shape;436;p53"/>
          <p:cNvSpPr/>
          <p:nvPr/>
        </p:nvSpPr>
        <p:spPr>
          <a:xfrm>
            <a:off x="8038175" y="3670600"/>
            <a:ext cx="2067600" cy="8481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4"/>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Console</a:t>
            </a:r>
            <a:endParaRPr/>
          </a:p>
        </p:txBody>
      </p:sp>
      <p:sp>
        <p:nvSpPr>
          <p:cNvPr id="445" name="Google Shape;445;p54"/>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Click on the info icon for more details abou</a:t>
            </a:r>
            <a:r>
              <a:rPr lang="en-US" sz="2000"/>
              <a:t>t your session</a:t>
            </a:r>
            <a:endParaRPr sz="2000"/>
          </a:p>
          <a:p>
            <a:pPr indent="0" lvl="0" marL="0" rtl="0" algn="l">
              <a:spcBef>
                <a:spcPts val="0"/>
              </a:spcBef>
              <a:spcAft>
                <a:spcPts val="0"/>
              </a:spcAft>
              <a:buNone/>
            </a:pPr>
            <a:r>
              <a:t/>
            </a:r>
            <a:endParaRPr sz="2000"/>
          </a:p>
        </p:txBody>
      </p:sp>
      <p:sp>
        <p:nvSpPr>
          <p:cNvPr id="446" name="Google Shape;446;p54"/>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47" name="Google Shape;447;p54" title="interpreter_selector_console_info.png"/>
          <p:cNvPicPr preferRelativeResize="0"/>
          <p:nvPr/>
        </p:nvPicPr>
        <p:blipFill rotWithShape="1">
          <a:blip r:embed="rId3">
            <a:alphaModFix/>
          </a:blip>
          <a:srcRect b="0" l="19" r="29" t="0"/>
          <a:stretch/>
        </p:blipFill>
        <p:spPr>
          <a:xfrm>
            <a:off x="4099284" y="954173"/>
            <a:ext cx="7940598" cy="4949649"/>
          </a:xfrm>
          <a:prstGeom prst="rect">
            <a:avLst/>
          </a:prstGeom>
          <a:noFill/>
          <a:ln>
            <a:noFill/>
          </a:ln>
        </p:spPr>
      </p:pic>
      <p:sp>
        <p:nvSpPr>
          <p:cNvPr id="448" name="Google Shape;448;p54"/>
          <p:cNvSpPr/>
          <p:nvPr/>
        </p:nvSpPr>
        <p:spPr>
          <a:xfrm>
            <a:off x="6830593" y="3691231"/>
            <a:ext cx="289800" cy="281400"/>
          </a:xfrm>
          <a:prstGeom prst="roundRect">
            <a:avLst>
              <a:gd fmla="val 16667" name="adj"/>
            </a:avLst>
          </a:prstGeom>
          <a:noFill/>
          <a:ln cap="flat" cmpd="sng" w="70450">
            <a:solidFill>
              <a:srgbClr val="EE6330"/>
            </a:solidFill>
            <a:prstDash val="solid"/>
            <a:round/>
            <a:headEnd len="sm" w="sm" type="none"/>
            <a:tailEnd len="sm" w="sm" type="none"/>
          </a:ln>
        </p:spPr>
        <p:txBody>
          <a:bodyPr anchorCtr="0" anchor="ctr" bIns="84525" lIns="84525" spcFirstLastPara="1" rIns="84525" wrap="square" tIns="84525">
            <a:noAutofit/>
          </a:bodyPr>
          <a:lstStyle/>
          <a:p>
            <a:pPr indent="0" lvl="0" marL="0" rtl="0" algn="ctr">
              <a:spcBef>
                <a:spcPts val="0"/>
              </a:spcBef>
              <a:spcAft>
                <a:spcPts val="0"/>
              </a:spcAft>
              <a:buNone/>
            </a:pPr>
            <a:r>
              <a:t/>
            </a:r>
            <a:endParaRPr sz="1294">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5"/>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5"/>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Custom Keybindings</a:t>
            </a:r>
            <a:endParaRPr/>
          </a:p>
        </p:txBody>
      </p:sp>
      <p:sp>
        <p:nvSpPr>
          <p:cNvPr id="457" name="Google Shape;457;p55"/>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58" name="Google Shape;458;p55"/>
          <p:cNvPicPr preferRelativeResize="0"/>
          <p:nvPr/>
        </p:nvPicPr>
        <p:blipFill>
          <a:blip r:embed="rId3">
            <a:alphaModFix/>
          </a:blip>
          <a:stretch>
            <a:fillRect/>
          </a:stretch>
        </p:blipFill>
        <p:spPr>
          <a:xfrm>
            <a:off x="11400113" y="6029950"/>
            <a:ext cx="606587" cy="606612"/>
          </a:xfrm>
          <a:prstGeom prst="rect">
            <a:avLst/>
          </a:prstGeom>
          <a:noFill/>
          <a:ln>
            <a:noFill/>
          </a:ln>
        </p:spPr>
      </p:pic>
      <p:sp>
        <p:nvSpPr>
          <p:cNvPr id="459" name="Google Shape;459;p55"/>
          <p:cNvSpPr txBox="1"/>
          <p:nvPr>
            <p:ph idx="4294967295" type="body"/>
          </p:nvPr>
        </p:nvSpPr>
        <p:spPr>
          <a:xfrm>
            <a:off x="4468600" y="1010129"/>
            <a:ext cx="7112100" cy="8682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a:t>
            </a:r>
            <a:r>
              <a:rPr lang="en-US">
                <a:solidFill>
                  <a:schemeClr val="lt1"/>
                </a:solidFill>
              </a:rPr>
              <a:t> </a:t>
            </a:r>
            <a:r>
              <a:rPr lang="en-US">
                <a:solidFill>
                  <a:schemeClr val="lt1"/>
                </a:solidFill>
              </a:rPr>
              <a:t>command </a:t>
            </a:r>
            <a:r>
              <a:rPr lang="en-US">
                <a:solidFill>
                  <a:schemeClr val="accent6"/>
                </a:solidFill>
                <a:latin typeface="Roboto Mono"/>
                <a:ea typeface="Roboto Mono"/>
                <a:cs typeface="Roboto Mono"/>
                <a:sym typeface="Roboto Mono"/>
              </a:rPr>
              <a:t>Preferences: Open Keyboard Shortcuts</a:t>
            </a:r>
            <a:endParaRPr>
              <a:solidFill>
                <a:schemeClr val="accent6"/>
              </a:solidFill>
            </a:endParaRPr>
          </a:p>
        </p:txBody>
      </p:sp>
      <p:sp>
        <p:nvSpPr>
          <p:cNvPr id="460" name="Google Shape;460;p55"/>
          <p:cNvSpPr/>
          <p:nvPr/>
        </p:nvSpPr>
        <p:spPr>
          <a:xfrm>
            <a:off x="4678825" y="2100294"/>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61" name="Google Shape;461;p55"/>
          <p:cNvSpPr/>
          <p:nvPr/>
        </p:nvSpPr>
        <p:spPr>
          <a:xfrm>
            <a:off x="4780250" y="2227544"/>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&gt;keyboard</a:t>
            </a:r>
            <a:endParaRPr>
              <a:latin typeface="Open Sans"/>
              <a:ea typeface="Open Sans"/>
              <a:cs typeface="Open Sans"/>
              <a:sym typeface="Open Sans"/>
            </a:endParaRPr>
          </a:p>
        </p:txBody>
      </p:sp>
      <p:sp>
        <p:nvSpPr>
          <p:cNvPr id="462" name="Google Shape;462;p55"/>
          <p:cNvSpPr/>
          <p:nvPr/>
        </p:nvSpPr>
        <p:spPr>
          <a:xfrm>
            <a:off x="4780250" y="2648394"/>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Preferences: Open </a:t>
            </a:r>
            <a:r>
              <a:rPr b="1" lang="en-US">
                <a:solidFill>
                  <a:srgbClr val="0267BF"/>
                </a:solidFill>
                <a:latin typeface="Open Sans"/>
                <a:ea typeface="Open Sans"/>
                <a:cs typeface="Open Sans"/>
                <a:sym typeface="Open Sans"/>
              </a:rPr>
              <a:t>Keyboard</a:t>
            </a:r>
            <a:r>
              <a:rPr lang="en-US">
                <a:latin typeface="Open Sans"/>
                <a:ea typeface="Open Sans"/>
                <a:cs typeface="Open Sans"/>
                <a:sym typeface="Open Sans"/>
              </a:rPr>
              <a:t> Shortcuts</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6"/>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Custom Keybindings</a:t>
            </a:r>
            <a:endParaRPr/>
          </a:p>
        </p:txBody>
      </p:sp>
      <p:sp>
        <p:nvSpPr>
          <p:cNvPr id="471" name="Google Shape;471;p56"/>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Assign any Command Palette command to a hotkey</a:t>
            </a:r>
            <a:endParaRPr sz="2000"/>
          </a:p>
          <a:p>
            <a:pPr indent="0" lvl="0" marL="0" rtl="0" algn="l">
              <a:spcBef>
                <a:spcPts val="1000"/>
              </a:spcBef>
              <a:spcAft>
                <a:spcPts val="0"/>
              </a:spcAft>
              <a:buNone/>
            </a:pPr>
            <a:r>
              <a:t/>
            </a:r>
            <a:endParaRPr sz="2000"/>
          </a:p>
        </p:txBody>
      </p:sp>
      <p:sp>
        <p:nvSpPr>
          <p:cNvPr id="472" name="Google Shape;472;p56"/>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473" name="Google Shape;473;p56"/>
          <p:cNvPicPr preferRelativeResize="0"/>
          <p:nvPr/>
        </p:nvPicPr>
        <p:blipFill>
          <a:blip r:embed="rId3">
            <a:alphaModFix/>
          </a:blip>
          <a:stretch>
            <a:fillRect/>
          </a:stretch>
        </p:blipFill>
        <p:spPr>
          <a:xfrm>
            <a:off x="4365625" y="3713890"/>
            <a:ext cx="7416323" cy="1952500"/>
          </a:xfrm>
          <a:prstGeom prst="rect">
            <a:avLst/>
          </a:prstGeom>
          <a:noFill/>
          <a:ln>
            <a:noFill/>
          </a:ln>
        </p:spPr>
      </p:pic>
      <p:sp>
        <p:nvSpPr>
          <p:cNvPr id="474" name="Google Shape;474;p56"/>
          <p:cNvSpPr txBox="1"/>
          <p:nvPr>
            <p:ph idx="4294967295" type="body"/>
          </p:nvPr>
        </p:nvSpPr>
        <p:spPr>
          <a:xfrm>
            <a:off x="4468600" y="1010129"/>
            <a:ext cx="7112100" cy="8682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 command </a:t>
            </a:r>
            <a:r>
              <a:rPr lang="en-US">
                <a:solidFill>
                  <a:schemeClr val="accent6"/>
                </a:solidFill>
                <a:latin typeface="Roboto Mono"/>
                <a:ea typeface="Roboto Mono"/>
                <a:cs typeface="Roboto Mono"/>
                <a:sym typeface="Roboto Mono"/>
              </a:rPr>
              <a:t>Preferences: Open Keyboard Shortcuts</a:t>
            </a:r>
            <a:endParaRPr>
              <a:solidFill>
                <a:schemeClr val="accent6"/>
              </a:solidFill>
            </a:endParaRPr>
          </a:p>
        </p:txBody>
      </p:sp>
      <p:sp>
        <p:nvSpPr>
          <p:cNvPr id="475" name="Google Shape;475;p56"/>
          <p:cNvSpPr/>
          <p:nvPr/>
        </p:nvSpPr>
        <p:spPr>
          <a:xfrm>
            <a:off x="4678825" y="2100294"/>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76" name="Google Shape;476;p56"/>
          <p:cNvSpPr/>
          <p:nvPr/>
        </p:nvSpPr>
        <p:spPr>
          <a:xfrm>
            <a:off x="4780250" y="2227544"/>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&gt;keyboard</a:t>
            </a:r>
            <a:endParaRPr>
              <a:latin typeface="Open Sans"/>
              <a:ea typeface="Open Sans"/>
              <a:cs typeface="Open Sans"/>
              <a:sym typeface="Open Sans"/>
            </a:endParaRPr>
          </a:p>
        </p:txBody>
      </p:sp>
      <p:sp>
        <p:nvSpPr>
          <p:cNvPr id="477" name="Google Shape;477;p56"/>
          <p:cNvSpPr/>
          <p:nvPr/>
        </p:nvSpPr>
        <p:spPr>
          <a:xfrm>
            <a:off x="4780250" y="2648394"/>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Preferences: Open </a:t>
            </a:r>
            <a:r>
              <a:rPr b="1" lang="en-US">
                <a:solidFill>
                  <a:srgbClr val="0267BF"/>
                </a:solidFill>
                <a:latin typeface="Open Sans"/>
                <a:ea typeface="Open Sans"/>
                <a:cs typeface="Open Sans"/>
                <a:sym typeface="Open Sans"/>
              </a:rPr>
              <a:t>Keyboard</a:t>
            </a:r>
            <a:r>
              <a:rPr lang="en-US">
                <a:latin typeface="Open Sans"/>
                <a:ea typeface="Open Sans"/>
                <a:cs typeface="Open Sans"/>
                <a:sym typeface="Open Sans"/>
              </a:rPr>
              <a:t> Shortcuts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Add more complex keyboard shortcuts to the </a:t>
            </a:r>
            <a:r>
              <a:rPr lang="en-US" sz="2000">
                <a:solidFill>
                  <a:schemeClr val="dk1"/>
                </a:solidFill>
                <a:latin typeface="Roboto Mono"/>
                <a:ea typeface="Roboto Mono"/>
                <a:cs typeface="Roboto Mono"/>
                <a:sym typeface="Roboto Mono"/>
              </a:rPr>
              <a:t>keybindings.json</a:t>
            </a:r>
            <a:r>
              <a:rPr lang="en-US" sz="2000"/>
              <a:t> file</a:t>
            </a:r>
            <a:endParaRPr sz="2700"/>
          </a:p>
          <a:p>
            <a:pPr indent="0" lvl="0" marL="0" rtl="0" algn="l">
              <a:spcBef>
                <a:spcPts val="1000"/>
              </a:spcBef>
              <a:spcAft>
                <a:spcPts val="0"/>
              </a:spcAft>
              <a:buNone/>
            </a:pPr>
            <a:r>
              <a:t/>
            </a:r>
            <a:endParaRPr sz="2700"/>
          </a:p>
        </p:txBody>
      </p:sp>
      <p:sp>
        <p:nvSpPr>
          <p:cNvPr id="484" name="Google Shape;484;p57"/>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Custom Keybindings</a:t>
            </a:r>
            <a:endParaRPr/>
          </a:p>
        </p:txBody>
      </p:sp>
      <p:sp>
        <p:nvSpPr>
          <p:cNvPr id="487" name="Google Shape;487;p57"/>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488" name="Google Shape;488;p57"/>
          <p:cNvSpPr txBox="1"/>
          <p:nvPr>
            <p:ph idx="4294967295" type="body"/>
          </p:nvPr>
        </p:nvSpPr>
        <p:spPr>
          <a:xfrm>
            <a:off x="4468600" y="348026"/>
            <a:ext cx="7112100" cy="8682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 command </a:t>
            </a:r>
            <a:r>
              <a:rPr lang="en-US">
                <a:solidFill>
                  <a:schemeClr val="accent6"/>
                </a:solidFill>
                <a:latin typeface="Roboto Mono"/>
                <a:ea typeface="Roboto Mono"/>
                <a:cs typeface="Roboto Mono"/>
                <a:sym typeface="Roboto Mono"/>
              </a:rPr>
              <a:t>Preferences: Open Keyboard Shortcuts (JSON)</a:t>
            </a:r>
            <a:endParaRPr>
              <a:solidFill>
                <a:schemeClr val="accent6"/>
              </a:solidFill>
            </a:endParaRPr>
          </a:p>
        </p:txBody>
      </p:sp>
      <p:sp>
        <p:nvSpPr>
          <p:cNvPr id="489" name="Google Shape;489;p57"/>
          <p:cNvSpPr/>
          <p:nvPr/>
        </p:nvSpPr>
        <p:spPr>
          <a:xfrm>
            <a:off x="4678825" y="1368495"/>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90" name="Google Shape;490;p57"/>
          <p:cNvSpPr/>
          <p:nvPr/>
        </p:nvSpPr>
        <p:spPr>
          <a:xfrm>
            <a:off x="4780250" y="1495745"/>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&gt;keyboard json</a:t>
            </a:r>
            <a:endParaRPr>
              <a:latin typeface="Open Sans"/>
              <a:ea typeface="Open Sans"/>
              <a:cs typeface="Open Sans"/>
              <a:sym typeface="Open Sans"/>
            </a:endParaRPr>
          </a:p>
        </p:txBody>
      </p:sp>
      <p:sp>
        <p:nvSpPr>
          <p:cNvPr id="491" name="Google Shape;491;p57"/>
          <p:cNvSpPr/>
          <p:nvPr/>
        </p:nvSpPr>
        <p:spPr>
          <a:xfrm>
            <a:off x="4780250" y="1916595"/>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Preferences: Open </a:t>
            </a:r>
            <a:r>
              <a:rPr b="1" lang="en-US">
                <a:solidFill>
                  <a:srgbClr val="0267BF"/>
                </a:solidFill>
                <a:latin typeface="Open Sans"/>
                <a:ea typeface="Open Sans"/>
                <a:cs typeface="Open Sans"/>
                <a:sym typeface="Open Sans"/>
              </a:rPr>
              <a:t>Keyboard</a:t>
            </a:r>
            <a:r>
              <a:rPr lang="en-US">
                <a:latin typeface="Open Sans"/>
                <a:ea typeface="Open Sans"/>
                <a:cs typeface="Open Sans"/>
                <a:sym typeface="Open Sans"/>
              </a:rPr>
              <a:t> Shortcuts (</a:t>
            </a:r>
            <a:r>
              <a:rPr b="1" lang="en-US">
                <a:solidFill>
                  <a:srgbClr val="0267BF"/>
                </a:solidFill>
                <a:latin typeface="Open Sans"/>
                <a:ea typeface="Open Sans"/>
                <a:cs typeface="Open Sans"/>
                <a:sym typeface="Open Sans"/>
              </a:rPr>
              <a:t>JSON</a:t>
            </a:r>
            <a:r>
              <a:rPr lang="en-US">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Use built-in </a:t>
            </a:r>
            <a:r>
              <a:rPr lang="en-US" sz="2000">
                <a:solidFill>
                  <a:schemeClr val="dk1"/>
                </a:solidFill>
                <a:latin typeface="Roboto Mono"/>
                <a:ea typeface="Roboto Mono"/>
                <a:cs typeface="Roboto Mono"/>
                <a:sym typeface="Roboto Mono"/>
              </a:rPr>
              <a:t>runCommands</a:t>
            </a:r>
            <a:r>
              <a:rPr lang="en-US" sz="2000"/>
              <a:t> to chain actions together (e.g. restart the terminal)</a:t>
            </a:r>
            <a:endParaRPr sz="2700"/>
          </a:p>
          <a:p>
            <a:pPr indent="0" lvl="0" marL="0" rtl="0" algn="l">
              <a:spcBef>
                <a:spcPts val="1000"/>
              </a:spcBef>
              <a:spcAft>
                <a:spcPts val="0"/>
              </a:spcAft>
              <a:buNone/>
            </a:pPr>
            <a:r>
              <a:t/>
            </a:r>
            <a:endParaRPr sz="2700"/>
          </a:p>
        </p:txBody>
      </p:sp>
      <p:sp>
        <p:nvSpPr>
          <p:cNvPr id="498" name="Google Shape;498;p58"/>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8"/>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Custom Keybindings</a:t>
            </a:r>
            <a:endParaRPr/>
          </a:p>
        </p:txBody>
      </p:sp>
      <p:sp>
        <p:nvSpPr>
          <p:cNvPr id="501" name="Google Shape;501;p58"/>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502" name="Google Shape;502;p58" title="localhost_7920_troubleshooting.html.png"/>
          <p:cNvPicPr preferRelativeResize="0"/>
          <p:nvPr/>
        </p:nvPicPr>
        <p:blipFill>
          <a:blip r:embed="rId3">
            <a:alphaModFix/>
          </a:blip>
          <a:stretch>
            <a:fillRect/>
          </a:stretch>
        </p:blipFill>
        <p:spPr>
          <a:xfrm>
            <a:off x="5163025" y="2790165"/>
            <a:ext cx="5790659" cy="3734277"/>
          </a:xfrm>
          <a:prstGeom prst="rect">
            <a:avLst/>
          </a:prstGeom>
          <a:noFill/>
          <a:ln>
            <a:noFill/>
          </a:ln>
        </p:spPr>
      </p:pic>
      <p:sp>
        <p:nvSpPr>
          <p:cNvPr id="503" name="Google Shape;503;p58"/>
          <p:cNvSpPr/>
          <p:nvPr/>
        </p:nvSpPr>
        <p:spPr>
          <a:xfrm>
            <a:off x="5163026" y="2779392"/>
            <a:ext cx="5790600" cy="3734100"/>
          </a:xfrm>
          <a:prstGeom prst="roundRect">
            <a:avLst>
              <a:gd fmla="val 0" name="adj"/>
            </a:avLst>
          </a:prstGeom>
          <a:noFill/>
          <a:ln cap="flat" cmpd="sng" w="61150">
            <a:solidFill>
              <a:schemeClr val="accent1"/>
            </a:solidFill>
            <a:prstDash val="solid"/>
            <a:round/>
            <a:headEnd len="sm" w="sm" type="none"/>
            <a:tailEnd len="sm" w="sm" type="none"/>
          </a:ln>
        </p:spPr>
        <p:txBody>
          <a:bodyPr anchorCtr="0" anchor="ctr" bIns="73350" lIns="73350" spcFirstLastPara="1" rIns="73350" wrap="square" tIns="73350">
            <a:noAutofit/>
          </a:bodyPr>
          <a:lstStyle/>
          <a:p>
            <a:pPr indent="0" lvl="0" marL="0" rtl="0" algn="ctr">
              <a:spcBef>
                <a:spcPts val="0"/>
              </a:spcBef>
              <a:spcAft>
                <a:spcPts val="0"/>
              </a:spcAft>
              <a:buNone/>
            </a:pPr>
            <a:r>
              <a:t/>
            </a:r>
            <a:endParaRPr sz="1123">
              <a:latin typeface="Open Sans"/>
              <a:ea typeface="Open Sans"/>
              <a:cs typeface="Open Sans"/>
              <a:sym typeface="Open Sans"/>
            </a:endParaRPr>
          </a:p>
        </p:txBody>
      </p:sp>
      <p:sp>
        <p:nvSpPr>
          <p:cNvPr id="504" name="Google Shape;504;p58"/>
          <p:cNvSpPr txBox="1"/>
          <p:nvPr>
            <p:ph idx="4294967295" type="body"/>
          </p:nvPr>
        </p:nvSpPr>
        <p:spPr>
          <a:xfrm>
            <a:off x="4468600" y="348026"/>
            <a:ext cx="7112100" cy="8682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 command </a:t>
            </a:r>
            <a:r>
              <a:rPr lang="en-US">
                <a:solidFill>
                  <a:schemeClr val="accent6"/>
                </a:solidFill>
                <a:latin typeface="Roboto Mono"/>
                <a:ea typeface="Roboto Mono"/>
                <a:cs typeface="Roboto Mono"/>
                <a:sym typeface="Roboto Mono"/>
              </a:rPr>
              <a:t>Preferences: Open Keyboard Shortcuts (JSON)</a:t>
            </a:r>
            <a:endParaRPr>
              <a:solidFill>
                <a:schemeClr val="accent6"/>
              </a:solidFill>
            </a:endParaRPr>
          </a:p>
        </p:txBody>
      </p:sp>
      <p:sp>
        <p:nvSpPr>
          <p:cNvPr id="505" name="Google Shape;505;p58"/>
          <p:cNvSpPr/>
          <p:nvPr/>
        </p:nvSpPr>
        <p:spPr>
          <a:xfrm>
            <a:off x="4678825" y="1368495"/>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06" name="Google Shape;506;p58"/>
          <p:cNvSpPr/>
          <p:nvPr/>
        </p:nvSpPr>
        <p:spPr>
          <a:xfrm>
            <a:off x="4780250" y="1495745"/>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&gt;keyboard json</a:t>
            </a:r>
            <a:endParaRPr>
              <a:latin typeface="Open Sans"/>
              <a:ea typeface="Open Sans"/>
              <a:cs typeface="Open Sans"/>
              <a:sym typeface="Open Sans"/>
            </a:endParaRPr>
          </a:p>
        </p:txBody>
      </p:sp>
      <p:sp>
        <p:nvSpPr>
          <p:cNvPr id="507" name="Google Shape;507;p58"/>
          <p:cNvSpPr/>
          <p:nvPr/>
        </p:nvSpPr>
        <p:spPr>
          <a:xfrm>
            <a:off x="4780250" y="1916595"/>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Preferences: Open </a:t>
            </a:r>
            <a:r>
              <a:rPr b="1" lang="en-US">
                <a:solidFill>
                  <a:srgbClr val="0267BF"/>
                </a:solidFill>
                <a:latin typeface="Open Sans"/>
                <a:ea typeface="Open Sans"/>
                <a:cs typeface="Open Sans"/>
                <a:sym typeface="Open Sans"/>
              </a:rPr>
              <a:t>Keyboard</a:t>
            </a:r>
            <a:r>
              <a:rPr lang="en-US">
                <a:latin typeface="Open Sans"/>
                <a:ea typeface="Open Sans"/>
                <a:cs typeface="Open Sans"/>
                <a:sym typeface="Open Sans"/>
              </a:rPr>
              <a:t> Shortcuts (</a:t>
            </a:r>
            <a:r>
              <a:rPr b="1" lang="en-US">
                <a:solidFill>
                  <a:srgbClr val="0267BF"/>
                </a:solidFill>
                <a:latin typeface="Open Sans"/>
                <a:ea typeface="Open Sans"/>
                <a:cs typeface="Open Sans"/>
                <a:sym typeface="Open Sans"/>
              </a:rPr>
              <a:t>JSON</a:t>
            </a:r>
            <a:r>
              <a:rPr lang="en-US">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idx="1" type="subTitle"/>
          </p:nvPr>
        </p:nvSpPr>
        <p:spPr>
          <a:xfrm>
            <a:off x="568300" y="4191320"/>
            <a:ext cx="5201100" cy="1510200"/>
          </a:xfrm>
          <a:prstGeom prst="rect">
            <a:avLst/>
          </a:prstGeom>
        </p:spPr>
        <p:txBody>
          <a:bodyPr anchorCtr="0" anchor="t" bIns="45700" lIns="91425" spcFirstLastPara="1" rIns="91425" wrap="square" tIns="45700">
            <a:normAutofit/>
          </a:bodyPr>
          <a:lstStyle/>
          <a:p>
            <a:pPr indent="0" lvl="0" marL="0" rtl="0" algn="r">
              <a:lnSpc>
                <a:spcPct val="200000"/>
              </a:lnSpc>
              <a:spcBef>
                <a:spcPts val="0"/>
              </a:spcBef>
              <a:spcAft>
                <a:spcPts val="0"/>
              </a:spcAft>
              <a:buNone/>
            </a:pPr>
            <a:r>
              <a:rPr lang="en-US"/>
              <a:t>Editing and Authoring with more fluidity</a:t>
            </a:r>
            <a:endParaRPr/>
          </a:p>
        </p:txBody>
      </p:sp>
      <p:sp>
        <p:nvSpPr>
          <p:cNvPr id="514" name="Google Shape;514;p59"/>
          <p:cNvSpPr txBox="1"/>
          <p:nvPr>
            <p:ph type="ctrTitle"/>
          </p:nvPr>
        </p:nvSpPr>
        <p:spPr>
          <a:xfrm>
            <a:off x="897324" y="2189480"/>
            <a:ext cx="4872000" cy="1828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Making data exploration more pleasant</a:t>
            </a:r>
            <a:endParaRPr/>
          </a:p>
        </p:txBody>
      </p:sp>
      <p:pic>
        <p:nvPicPr>
          <p:cNvPr id="515" name="Google Shape;515;p59"/>
          <p:cNvPicPr preferRelativeResize="0"/>
          <p:nvPr/>
        </p:nvPicPr>
        <p:blipFill>
          <a:blip r:embed="rId3">
            <a:alphaModFix/>
          </a:blip>
          <a:stretch>
            <a:fillRect/>
          </a:stretch>
        </p:blipFill>
        <p:spPr>
          <a:xfrm>
            <a:off x="5125138" y="2111175"/>
            <a:ext cx="606587" cy="606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545592" y="286540"/>
            <a:ext cx="10515600" cy="136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Open Sans"/>
                <a:ea typeface="Open Sans"/>
                <a:cs typeface="Open Sans"/>
                <a:sym typeface="Open Sans"/>
              </a:rPr>
              <a:t>Today, we’ve got tips &amp; tricks for…</a:t>
            </a:r>
            <a:endParaRPr b="1">
              <a:latin typeface="Open Sans"/>
              <a:ea typeface="Open Sans"/>
              <a:cs typeface="Open Sans"/>
              <a:sym typeface="Open Sans"/>
            </a:endParaRPr>
          </a:p>
        </p:txBody>
      </p:sp>
      <p:sp>
        <p:nvSpPr>
          <p:cNvPr id="279" name="Google Shape;279;p42"/>
          <p:cNvSpPr txBox="1"/>
          <p:nvPr>
            <p:ph idx="4" type="body"/>
          </p:nvPr>
        </p:nvSpPr>
        <p:spPr>
          <a:xfrm>
            <a:off x="1460600" y="1977726"/>
            <a:ext cx="9600600" cy="3712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solidFill>
                  <a:schemeClr val="accent6"/>
                </a:solidFill>
              </a:rPr>
              <a:t>Personalizing your coding space</a:t>
            </a:r>
            <a:endParaRPr>
              <a:solidFill>
                <a:schemeClr val="accent6"/>
              </a:solidFill>
            </a:endParaRPr>
          </a:p>
          <a:p>
            <a:pPr indent="0" lvl="0" marL="0" rtl="0" algn="l">
              <a:spcBef>
                <a:spcPts val="1000"/>
              </a:spcBef>
              <a:spcAft>
                <a:spcPts val="0"/>
              </a:spcAft>
              <a:buNone/>
            </a:pPr>
            <a:r>
              <a:t/>
            </a:r>
            <a:endParaRPr>
              <a:solidFill>
                <a:schemeClr val="accent6"/>
              </a:solidFill>
            </a:endParaRPr>
          </a:p>
          <a:p>
            <a:pPr indent="0" lvl="0" marL="0" rtl="0" algn="l">
              <a:spcBef>
                <a:spcPts val="1000"/>
              </a:spcBef>
              <a:spcAft>
                <a:spcPts val="0"/>
              </a:spcAft>
              <a:buNone/>
            </a:pPr>
            <a:r>
              <a:t/>
            </a:r>
            <a:endParaRPr>
              <a:solidFill>
                <a:schemeClr val="accent6"/>
              </a:solidFill>
            </a:endParaRPr>
          </a:p>
          <a:p>
            <a:pPr indent="0" lvl="0" marL="0" rtl="0" algn="l">
              <a:spcBef>
                <a:spcPts val="1000"/>
              </a:spcBef>
              <a:spcAft>
                <a:spcPts val="0"/>
              </a:spcAft>
              <a:buNone/>
            </a:pPr>
            <a:r>
              <a:rPr lang="en-US">
                <a:solidFill>
                  <a:schemeClr val="accent6"/>
                </a:solidFill>
              </a:rPr>
              <a:t>Making data exploration more pleasant</a:t>
            </a:r>
            <a:endParaRPr>
              <a:solidFill>
                <a:schemeClr val="accent6"/>
              </a:solidFill>
            </a:endParaRPr>
          </a:p>
          <a:p>
            <a:pPr indent="0" lvl="0" marL="457200" rtl="0" algn="l">
              <a:spcBef>
                <a:spcPts val="1000"/>
              </a:spcBef>
              <a:spcAft>
                <a:spcPts val="0"/>
              </a:spcAft>
              <a:buNone/>
            </a:pPr>
            <a:r>
              <a:t/>
            </a:r>
            <a:endParaRPr>
              <a:solidFill>
                <a:schemeClr val="accent6"/>
              </a:solidFill>
            </a:endParaRPr>
          </a:p>
          <a:p>
            <a:pPr indent="0" lvl="0" marL="457200" rtl="0" algn="l">
              <a:spcBef>
                <a:spcPts val="1000"/>
              </a:spcBef>
              <a:spcAft>
                <a:spcPts val="0"/>
              </a:spcAft>
              <a:buNone/>
            </a:pPr>
            <a:r>
              <a:t/>
            </a:r>
            <a:endParaRPr>
              <a:solidFill>
                <a:schemeClr val="accent6"/>
              </a:solidFill>
            </a:endParaRPr>
          </a:p>
          <a:p>
            <a:pPr indent="0" lvl="0" marL="0" rtl="0" algn="l">
              <a:spcBef>
                <a:spcPts val="1000"/>
              </a:spcBef>
              <a:spcAft>
                <a:spcPts val="0"/>
              </a:spcAft>
              <a:buNone/>
            </a:pPr>
            <a:r>
              <a:rPr lang="en-US">
                <a:solidFill>
                  <a:schemeClr val="accent6"/>
                </a:solidFill>
              </a:rPr>
              <a:t>Thoughtful pairing with Positron Assistant</a:t>
            </a:r>
            <a:endParaRPr>
              <a:solidFill>
                <a:schemeClr val="accent6"/>
              </a:solidFill>
            </a:endParaRPr>
          </a:p>
          <a:p>
            <a:pPr indent="0" lvl="0" marL="0" rtl="0" algn="l">
              <a:spcBef>
                <a:spcPts val="1000"/>
              </a:spcBef>
              <a:spcAft>
                <a:spcPts val="0"/>
              </a:spcAft>
              <a:buNone/>
            </a:pPr>
            <a:r>
              <a:t/>
            </a:r>
            <a:endParaRPr>
              <a:solidFill>
                <a:schemeClr val="accent6"/>
              </a:solidFill>
            </a:endParaRPr>
          </a:p>
        </p:txBody>
      </p:sp>
      <p:sp>
        <p:nvSpPr>
          <p:cNvPr id="280" name="Google Shape;280;p42"/>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2"/>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2"/>
          <p:cNvSpPr txBox="1"/>
          <p:nvPr/>
        </p:nvSpPr>
        <p:spPr>
          <a:xfrm>
            <a:off x="587050" y="5489"/>
            <a:ext cx="8738400" cy="28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200">
              <a:solidFill>
                <a:schemeClr val="accent1"/>
              </a:solidFill>
              <a:latin typeface="Source Code Pro"/>
              <a:ea typeface="Source Code Pro"/>
              <a:cs typeface="Source Code Pro"/>
              <a:sym typeface="Source Code Pro"/>
            </a:endParaRPr>
          </a:p>
        </p:txBody>
      </p:sp>
      <p:pic>
        <p:nvPicPr>
          <p:cNvPr id="283" name="Google Shape;283;p42"/>
          <p:cNvPicPr preferRelativeResize="0"/>
          <p:nvPr/>
        </p:nvPicPr>
        <p:blipFill>
          <a:blip r:embed="rId3">
            <a:alphaModFix/>
          </a:blip>
          <a:stretch>
            <a:fillRect/>
          </a:stretch>
        </p:blipFill>
        <p:spPr>
          <a:xfrm>
            <a:off x="714200" y="1869466"/>
            <a:ext cx="606587" cy="606612"/>
          </a:xfrm>
          <a:prstGeom prst="rect">
            <a:avLst/>
          </a:prstGeom>
          <a:noFill/>
          <a:ln>
            <a:noFill/>
          </a:ln>
        </p:spPr>
      </p:pic>
      <p:pic>
        <p:nvPicPr>
          <p:cNvPr id="284" name="Google Shape;284;p42"/>
          <p:cNvPicPr preferRelativeResize="0"/>
          <p:nvPr/>
        </p:nvPicPr>
        <p:blipFill>
          <a:blip r:embed="rId4">
            <a:alphaModFix/>
          </a:blip>
          <a:stretch>
            <a:fillRect/>
          </a:stretch>
        </p:blipFill>
        <p:spPr>
          <a:xfrm>
            <a:off x="714200" y="3258503"/>
            <a:ext cx="606575" cy="606625"/>
          </a:xfrm>
          <a:prstGeom prst="rect">
            <a:avLst/>
          </a:prstGeom>
          <a:noFill/>
          <a:ln>
            <a:noFill/>
          </a:ln>
        </p:spPr>
      </p:pic>
      <p:pic>
        <p:nvPicPr>
          <p:cNvPr id="285" name="Google Shape;285;p42" title="positron-assistant 2 (1).png"/>
          <p:cNvPicPr preferRelativeResize="0"/>
          <p:nvPr/>
        </p:nvPicPr>
        <p:blipFill>
          <a:blip r:embed="rId5">
            <a:alphaModFix/>
          </a:blip>
          <a:stretch>
            <a:fillRect/>
          </a:stretch>
        </p:blipFill>
        <p:spPr>
          <a:xfrm>
            <a:off x="671725" y="4609826"/>
            <a:ext cx="691525" cy="691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0"/>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0"/>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Explorer</a:t>
            </a:r>
            <a:endParaRPr/>
          </a:p>
        </p:txBody>
      </p:sp>
      <p:sp>
        <p:nvSpPr>
          <p:cNvPr id="523" name="Google Shape;523;p60"/>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177800" lvl="0" marL="228600" rtl="0" algn="l">
              <a:spcBef>
                <a:spcPts val="1000"/>
              </a:spcBef>
              <a:spcAft>
                <a:spcPts val="0"/>
              </a:spcAft>
              <a:buClr>
                <a:schemeClr val="dk1"/>
              </a:buClr>
              <a:buSzPts val="2000"/>
              <a:buChar char="•"/>
            </a:pPr>
            <a:r>
              <a:rPr lang="en-US" sz="2000"/>
              <a:t>View your data in a friendly interface</a:t>
            </a:r>
            <a:endParaRPr sz="2000"/>
          </a:p>
        </p:txBody>
      </p:sp>
      <p:sp>
        <p:nvSpPr>
          <p:cNvPr id="524" name="Google Shape;524;p60"/>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525" name="Google Shape;525;p60"/>
          <p:cNvPicPr preferRelativeResize="0"/>
          <p:nvPr/>
        </p:nvPicPr>
        <p:blipFill rotWithShape="1">
          <a:blip r:embed="rId3">
            <a:alphaModFix/>
          </a:blip>
          <a:srcRect b="0" l="16421" r="10692" t="0"/>
          <a:stretch/>
        </p:blipFill>
        <p:spPr>
          <a:xfrm>
            <a:off x="4222250" y="1096740"/>
            <a:ext cx="7714452" cy="4403051"/>
          </a:xfrm>
          <a:prstGeom prst="rect">
            <a:avLst/>
          </a:prstGeom>
          <a:noFill/>
          <a:ln>
            <a:noFill/>
          </a:ln>
        </p:spPr>
      </p:pic>
      <p:sp>
        <p:nvSpPr>
          <p:cNvPr id="526" name="Google Shape;526;p60"/>
          <p:cNvSpPr/>
          <p:nvPr/>
        </p:nvSpPr>
        <p:spPr>
          <a:xfrm>
            <a:off x="4222250" y="1902215"/>
            <a:ext cx="2952300" cy="3575100"/>
          </a:xfrm>
          <a:prstGeom prst="roundRect">
            <a:avLst>
              <a:gd fmla="val 0"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7" name="Google Shape;527;p60"/>
          <p:cNvSpPr txBox="1"/>
          <p:nvPr>
            <p:ph idx="4294967295" type="body"/>
          </p:nvPr>
        </p:nvSpPr>
        <p:spPr>
          <a:xfrm>
            <a:off x="4526225" y="5955640"/>
            <a:ext cx="2356800" cy="550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2000">
                <a:solidFill>
                  <a:schemeClr val="accent3"/>
                </a:solidFill>
              </a:rPr>
              <a:t>Summary  Panel</a:t>
            </a:r>
            <a:endParaRPr sz="2000">
              <a:solidFill>
                <a:schemeClr val="accent3"/>
              </a:solidFill>
            </a:endParaRPr>
          </a:p>
        </p:txBody>
      </p:sp>
      <p:sp>
        <p:nvSpPr>
          <p:cNvPr id="528" name="Google Shape;528;p60"/>
          <p:cNvSpPr txBox="1"/>
          <p:nvPr>
            <p:ph idx="4294967295" type="body"/>
          </p:nvPr>
        </p:nvSpPr>
        <p:spPr>
          <a:xfrm>
            <a:off x="7920700" y="6046090"/>
            <a:ext cx="3337500" cy="3693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2000">
                <a:solidFill>
                  <a:schemeClr val="accent1"/>
                </a:solidFill>
              </a:rPr>
              <a:t>Data Grid</a:t>
            </a:r>
            <a:endParaRPr sz="2000">
              <a:solidFill>
                <a:schemeClr val="accent1"/>
              </a:solidFill>
            </a:endParaRPr>
          </a:p>
        </p:txBody>
      </p:sp>
      <p:sp>
        <p:nvSpPr>
          <p:cNvPr id="529" name="Google Shape;529;p60"/>
          <p:cNvSpPr txBox="1"/>
          <p:nvPr>
            <p:ph idx="4294967295" type="body"/>
          </p:nvPr>
        </p:nvSpPr>
        <p:spPr>
          <a:xfrm>
            <a:off x="7127525" y="603890"/>
            <a:ext cx="1928700" cy="3693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2000">
                <a:solidFill>
                  <a:schemeClr val="accent4"/>
                </a:solidFill>
              </a:rPr>
              <a:t>Filter Bar</a:t>
            </a:r>
            <a:endParaRPr sz="2000">
              <a:solidFill>
                <a:schemeClr val="accent4"/>
              </a:solidFill>
            </a:endParaRPr>
          </a:p>
        </p:txBody>
      </p:sp>
      <p:sp>
        <p:nvSpPr>
          <p:cNvPr id="530" name="Google Shape;530;p60"/>
          <p:cNvSpPr/>
          <p:nvPr/>
        </p:nvSpPr>
        <p:spPr>
          <a:xfrm>
            <a:off x="4222250" y="1608415"/>
            <a:ext cx="7726800" cy="267600"/>
          </a:xfrm>
          <a:prstGeom prst="roundRect">
            <a:avLst>
              <a:gd fmla="val 0" name="adj"/>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531" name="Google Shape;531;p60"/>
          <p:cNvCxnSpPr>
            <a:stCxn id="529" idx="2"/>
            <a:endCxn id="530" idx="0"/>
          </p:cNvCxnSpPr>
          <p:nvPr/>
        </p:nvCxnSpPr>
        <p:spPr>
          <a:xfrm flipH="1">
            <a:off x="8085575" y="973190"/>
            <a:ext cx="6300" cy="635100"/>
          </a:xfrm>
          <a:prstGeom prst="straightConnector1">
            <a:avLst/>
          </a:prstGeom>
          <a:noFill/>
          <a:ln cap="flat" cmpd="sng" w="38100">
            <a:solidFill>
              <a:schemeClr val="accent4"/>
            </a:solidFill>
            <a:prstDash val="solid"/>
            <a:round/>
            <a:headEnd len="med" w="med" type="none"/>
            <a:tailEnd len="med" w="med" type="triangle"/>
          </a:ln>
        </p:spPr>
      </p:cxnSp>
      <p:cxnSp>
        <p:nvCxnSpPr>
          <p:cNvPr id="532" name="Google Shape;532;p60"/>
          <p:cNvCxnSpPr>
            <a:stCxn id="527" idx="0"/>
            <a:endCxn id="526" idx="2"/>
          </p:cNvCxnSpPr>
          <p:nvPr/>
        </p:nvCxnSpPr>
        <p:spPr>
          <a:xfrm rot="10800000">
            <a:off x="5698325" y="5477440"/>
            <a:ext cx="6300" cy="478200"/>
          </a:xfrm>
          <a:prstGeom prst="straightConnector1">
            <a:avLst/>
          </a:prstGeom>
          <a:noFill/>
          <a:ln cap="flat" cmpd="sng" w="38100">
            <a:solidFill>
              <a:schemeClr val="accent3"/>
            </a:solidFill>
            <a:prstDash val="solid"/>
            <a:round/>
            <a:headEnd len="med" w="med" type="none"/>
            <a:tailEnd len="med" w="med" type="triangle"/>
          </a:ln>
        </p:spPr>
      </p:cxnSp>
      <p:cxnSp>
        <p:nvCxnSpPr>
          <p:cNvPr id="533" name="Google Shape;533;p60"/>
          <p:cNvCxnSpPr>
            <a:stCxn id="528" idx="0"/>
            <a:endCxn id="534" idx="2"/>
          </p:cNvCxnSpPr>
          <p:nvPr/>
        </p:nvCxnSpPr>
        <p:spPr>
          <a:xfrm rot="10800000">
            <a:off x="9589150" y="5477290"/>
            <a:ext cx="300" cy="568800"/>
          </a:xfrm>
          <a:prstGeom prst="straightConnector1">
            <a:avLst/>
          </a:prstGeom>
          <a:noFill/>
          <a:ln cap="flat" cmpd="sng" w="38100">
            <a:solidFill>
              <a:schemeClr val="accent1"/>
            </a:solidFill>
            <a:prstDash val="solid"/>
            <a:round/>
            <a:headEnd len="med" w="med" type="none"/>
            <a:tailEnd len="med" w="med" type="triangle"/>
          </a:ln>
        </p:spPr>
      </p:cxnSp>
      <p:sp>
        <p:nvSpPr>
          <p:cNvPr id="534" name="Google Shape;534;p60"/>
          <p:cNvSpPr/>
          <p:nvPr/>
        </p:nvSpPr>
        <p:spPr>
          <a:xfrm>
            <a:off x="7242975" y="1902340"/>
            <a:ext cx="4692600" cy="3575100"/>
          </a:xfrm>
          <a:prstGeom prst="roundRect">
            <a:avLst>
              <a:gd fmla="val 0"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35" name="Google Shape;535;p60"/>
          <p:cNvPicPr preferRelativeResize="0"/>
          <p:nvPr/>
        </p:nvPicPr>
        <p:blipFill>
          <a:blip r:embed="rId4">
            <a:alphaModFix/>
          </a:blip>
          <a:stretch>
            <a:fillRect/>
          </a:stretch>
        </p:blipFill>
        <p:spPr>
          <a:xfrm>
            <a:off x="-1802050" y="-12735325"/>
            <a:ext cx="14303401" cy="927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1"/>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1"/>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1"/>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Explorer</a:t>
            </a:r>
            <a:endParaRPr/>
          </a:p>
        </p:txBody>
      </p:sp>
      <p:sp>
        <p:nvSpPr>
          <p:cNvPr id="544" name="Google Shape;544;p61"/>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177800" lvl="0" marL="228600" rtl="0" algn="l">
              <a:spcBef>
                <a:spcPts val="1000"/>
              </a:spcBef>
              <a:spcAft>
                <a:spcPts val="0"/>
              </a:spcAft>
              <a:buClr>
                <a:schemeClr val="accent5"/>
              </a:buClr>
              <a:buSzPts val="2000"/>
              <a:buChar char="•"/>
            </a:pPr>
            <a:r>
              <a:rPr lang="en-US" sz="2000"/>
              <a:t>Click to v</a:t>
            </a:r>
            <a:r>
              <a:rPr lang="en-US" sz="2000"/>
              <a:t>iew your data files in the Data Explorer</a:t>
            </a:r>
            <a:endParaRPr sz="2000"/>
          </a:p>
          <a:p>
            <a:pPr indent="0" lvl="0" marL="0" rtl="0" algn="l">
              <a:spcBef>
                <a:spcPts val="1000"/>
              </a:spcBef>
              <a:spcAft>
                <a:spcPts val="0"/>
              </a:spcAft>
              <a:buNone/>
            </a:pPr>
            <a:r>
              <a:t/>
            </a:r>
            <a:endParaRPr sz="2000"/>
          </a:p>
        </p:txBody>
      </p:sp>
      <p:sp>
        <p:nvSpPr>
          <p:cNvPr id="545" name="Google Shape;545;p61"/>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546" name="Google Shape;546;p61"/>
          <p:cNvPicPr preferRelativeResize="0"/>
          <p:nvPr/>
        </p:nvPicPr>
        <p:blipFill>
          <a:blip r:embed="rId3">
            <a:alphaModFix/>
          </a:blip>
          <a:stretch>
            <a:fillRect/>
          </a:stretch>
        </p:blipFill>
        <p:spPr>
          <a:xfrm>
            <a:off x="4119325" y="1515110"/>
            <a:ext cx="7908598" cy="3290090"/>
          </a:xfrm>
          <a:prstGeom prst="rect">
            <a:avLst/>
          </a:prstGeom>
          <a:noFill/>
          <a:ln>
            <a:noFill/>
          </a:ln>
        </p:spPr>
      </p:pic>
      <p:sp>
        <p:nvSpPr>
          <p:cNvPr id="547" name="Google Shape;547;p61"/>
          <p:cNvSpPr txBox="1"/>
          <p:nvPr>
            <p:ph idx="4294967295" type="body"/>
          </p:nvPr>
        </p:nvSpPr>
        <p:spPr>
          <a:xfrm>
            <a:off x="4517575" y="5028800"/>
            <a:ext cx="7112100" cy="314100"/>
          </a:xfrm>
          <a:prstGeom prst="rect">
            <a:avLst/>
          </a:prstGeom>
        </p:spPr>
        <p:txBody>
          <a:bodyPr anchorCtr="0" anchor="ctr" bIns="45700" lIns="91425" spcFirstLastPara="1" rIns="91425" wrap="square" tIns="45700">
            <a:spAutoFit/>
          </a:bodyPr>
          <a:lstStyle/>
          <a:p>
            <a:pPr indent="0" lvl="0" marL="0" rtl="0" algn="ctr">
              <a:spcBef>
                <a:spcPts val="1000"/>
              </a:spcBef>
              <a:spcAft>
                <a:spcPts val="0"/>
              </a:spcAft>
              <a:buNone/>
            </a:pPr>
            <a:r>
              <a:rPr i="1" lang="en-US" sz="1600">
                <a:solidFill>
                  <a:schemeClr val="accent6"/>
                </a:solidFill>
                <a:latin typeface="Roboto Mono"/>
                <a:ea typeface="Roboto Mono"/>
                <a:cs typeface="Roboto Mono"/>
                <a:sym typeface="Roboto Mono"/>
              </a:rPr>
              <a:t>data.csv</a:t>
            </a:r>
            <a:r>
              <a:rPr i="1" lang="en-US" sz="1600">
                <a:solidFill>
                  <a:schemeClr val="lt1"/>
                </a:solidFill>
              </a:rPr>
              <a:t> open in the Data Explorer</a:t>
            </a:r>
            <a:endParaRPr i="1" sz="1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2"/>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2"/>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Explorer</a:t>
            </a:r>
            <a:endParaRPr/>
          </a:p>
        </p:txBody>
      </p:sp>
      <p:sp>
        <p:nvSpPr>
          <p:cNvPr id="556" name="Google Shape;556;p62"/>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177800" lvl="0" marL="228600" rtl="0" algn="l">
              <a:spcBef>
                <a:spcPts val="1000"/>
              </a:spcBef>
              <a:spcAft>
                <a:spcPts val="0"/>
              </a:spcAft>
              <a:buClr>
                <a:schemeClr val="accent5"/>
              </a:buClr>
              <a:buSzPts val="2000"/>
              <a:buChar char="•"/>
            </a:pPr>
            <a:r>
              <a:rPr lang="en-US" sz="2000"/>
              <a:t>Compressed data files open just as smoothly</a:t>
            </a:r>
            <a:endParaRPr sz="20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228600" rtl="0" algn="l">
              <a:spcBef>
                <a:spcPts val="1000"/>
              </a:spcBef>
              <a:spcAft>
                <a:spcPts val="0"/>
              </a:spcAft>
              <a:buNone/>
            </a:pPr>
            <a:r>
              <a:t/>
            </a:r>
            <a:endParaRPr sz="2700"/>
          </a:p>
        </p:txBody>
      </p:sp>
      <p:sp>
        <p:nvSpPr>
          <p:cNvPr id="557" name="Google Shape;557;p62"/>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558" name="Google Shape;558;p62"/>
          <p:cNvPicPr preferRelativeResize="0"/>
          <p:nvPr/>
        </p:nvPicPr>
        <p:blipFill>
          <a:blip r:embed="rId3">
            <a:alphaModFix/>
          </a:blip>
          <a:stretch>
            <a:fillRect/>
          </a:stretch>
        </p:blipFill>
        <p:spPr>
          <a:xfrm>
            <a:off x="4182337" y="1171369"/>
            <a:ext cx="7782851" cy="4039599"/>
          </a:xfrm>
          <a:prstGeom prst="rect">
            <a:avLst/>
          </a:prstGeom>
          <a:noFill/>
          <a:ln>
            <a:noFill/>
          </a:ln>
        </p:spPr>
      </p:pic>
      <p:sp>
        <p:nvSpPr>
          <p:cNvPr id="559" name="Google Shape;559;p62"/>
          <p:cNvSpPr txBox="1"/>
          <p:nvPr>
            <p:ph idx="4294967295" type="body"/>
          </p:nvPr>
        </p:nvSpPr>
        <p:spPr>
          <a:xfrm>
            <a:off x="4517713" y="5372538"/>
            <a:ext cx="7112100" cy="314100"/>
          </a:xfrm>
          <a:prstGeom prst="rect">
            <a:avLst/>
          </a:prstGeom>
        </p:spPr>
        <p:txBody>
          <a:bodyPr anchorCtr="0" anchor="ctr" bIns="45700" lIns="91425" spcFirstLastPara="1" rIns="91425" wrap="square" tIns="45700">
            <a:spAutoFit/>
          </a:bodyPr>
          <a:lstStyle/>
          <a:p>
            <a:pPr indent="0" lvl="0" marL="0" rtl="0" algn="ctr">
              <a:spcBef>
                <a:spcPts val="1000"/>
              </a:spcBef>
              <a:spcAft>
                <a:spcPts val="0"/>
              </a:spcAft>
              <a:buNone/>
            </a:pPr>
            <a:r>
              <a:rPr i="1" lang="en-US" sz="1600">
                <a:solidFill>
                  <a:schemeClr val="accent6"/>
                </a:solidFill>
                <a:latin typeface="Roboto Mono"/>
                <a:ea typeface="Roboto Mono"/>
                <a:cs typeface="Roboto Mono"/>
                <a:sym typeface="Roboto Mono"/>
              </a:rPr>
              <a:t>customers-100000</a:t>
            </a:r>
            <a:r>
              <a:rPr i="1" lang="en-US" sz="1600">
                <a:solidFill>
                  <a:schemeClr val="accent6"/>
                </a:solidFill>
                <a:latin typeface="Roboto Mono"/>
                <a:ea typeface="Roboto Mono"/>
                <a:cs typeface="Roboto Mono"/>
                <a:sym typeface="Roboto Mono"/>
              </a:rPr>
              <a:t>.csv.gz</a:t>
            </a:r>
            <a:r>
              <a:rPr i="1" lang="en-US" sz="1600">
                <a:solidFill>
                  <a:schemeClr val="lt1"/>
                </a:solidFill>
              </a:rPr>
              <a:t> open in the Data Explorer</a:t>
            </a:r>
            <a:endParaRPr i="1" sz="1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3"/>
          <p:cNvSpPr txBox="1"/>
          <p:nvPr>
            <p:ph idx="4294967295" type="body"/>
          </p:nvPr>
        </p:nvSpPr>
        <p:spPr>
          <a:xfrm>
            <a:off x="12816625" y="641550"/>
            <a:ext cx="7112100" cy="4898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lt1"/>
                </a:solidFill>
              </a:rPr>
              <a:t>Content subheader</a:t>
            </a:r>
            <a:endParaRPr>
              <a:solidFill>
                <a:schemeClr val="lt1"/>
              </a:solidFill>
            </a:endParaRPr>
          </a:p>
          <a:p>
            <a:pPr indent="-228600" lvl="0" marL="228600" rtl="0" algn="l">
              <a:spcBef>
                <a:spcPts val="1000"/>
              </a:spcBef>
              <a:spcAft>
                <a:spcPts val="0"/>
              </a:spcAft>
              <a:buClr>
                <a:schemeClr val="lt1"/>
              </a:buClr>
              <a:buSzPts val="2800"/>
              <a:buChar char="•"/>
            </a:pPr>
            <a:r>
              <a:rPr lang="en-US">
                <a:solidFill>
                  <a:schemeClr val="lt1"/>
                </a:solidFill>
              </a:rPr>
              <a:t>Bullets get smaller</a:t>
            </a:r>
            <a:endParaRPr>
              <a:solidFill>
                <a:schemeClr val="lt1"/>
              </a:solidFill>
            </a:endParaRPr>
          </a:p>
          <a:p>
            <a:pPr indent="-228600" lvl="1" marL="685800" rtl="0" algn="l">
              <a:spcBef>
                <a:spcPts val="500"/>
              </a:spcBef>
              <a:spcAft>
                <a:spcPts val="0"/>
              </a:spcAft>
              <a:buClr>
                <a:schemeClr val="lt1"/>
              </a:buClr>
              <a:buSzPts val="2400"/>
              <a:buChar char="•"/>
            </a:pPr>
            <a:r>
              <a:rPr lang="en-US">
                <a:solidFill>
                  <a:schemeClr val="lt1"/>
                </a:solidFill>
              </a:rPr>
              <a:t>And smaller</a:t>
            </a:r>
            <a:endParaRPr>
              <a:solidFill>
                <a:schemeClr val="lt1"/>
              </a:solidFill>
            </a:endParaRPr>
          </a:p>
          <a:p>
            <a:pPr indent="-228600" lvl="2" marL="1143000" rtl="0" algn="l">
              <a:spcBef>
                <a:spcPts val="500"/>
              </a:spcBef>
              <a:spcAft>
                <a:spcPts val="0"/>
              </a:spcAft>
              <a:buClr>
                <a:schemeClr val="lt1"/>
              </a:buClr>
              <a:buSzPts val="2000"/>
              <a:buChar char="•"/>
            </a:pPr>
            <a:r>
              <a:rPr lang="en-US">
                <a:solidFill>
                  <a:schemeClr val="lt1"/>
                </a:solidFill>
              </a:rPr>
              <a:t>And smaller</a:t>
            </a:r>
            <a:endParaRPr>
              <a:solidFill>
                <a:schemeClr val="lt1"/>
              </a:solidFill>
            </a:endParaRPr>
          </a:p>
        </p:txBody>
      </p:sp>
      <p:sp>
        <p:nvSpPr>
          <p:cNvPr id="567" name="Google Shape;567;p63"/>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Explorer</a:t>
            </a:r>
            <a:endParaRPr/>
          </a:p>
        </p:txBody>
      </p:sp>
      <p:sp>
        <p:nvSpPr>
          <p:cNvPr id="568" name="Google Shape;568;p63"/>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177800" lvl="0" marL="228600" rtl="0" algn="l">
              <a:spcBef>
                <a:spcPts val="1000"/>
              </a:spcBef>
              <a:spcAft>
                <a:spcPts val="0"/>
              </a:spcAft>
              <a:buClr>
                <a:schemeClr val="accent5"/>
              </a:buClr>
              <a:buSzPts val="2000"/>
              <a:buChar char="•"/>
            </a:pPr>
            <a:r>
              <a:rPr lang="en-US" sz="2000"/>
              <a:t>Open plain text as well</a:t>
            </a:r>
            <a:endParaRPr sz="2000"/>
          </a:p>
          <a:p>
            <a:pPr indent="0" lvl="0" marL="228600" rtl="0" algn="l">
              <a:spcBef>
                <a:spcPts val="1000"/>
              </a:spcBef>
              <a:spcAft>
                <a:spcPts val="0"/>
              </a:spcAft>
              <a:buNone/>
            </a:pPr>
            <a:r>
              <a:t/>
            </a:r>
            <a:endParaRPr sz="2000"/>
          </a:p>
        </p:txBody>
      </p:sp>
      <p:sp>
        <p:nvSpPr>
          <p:cNvPr id="569" name="Google Shape;569;p63"/>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570" name="Google Shape;570;p63"/>
          <p:cNvPicPr preferRelativeResize="0"/>
          <p:nvPr/>
        </p:nvPicPr>
        <p:blipFill rotWithShape="1">
          <a:blip r:embed="rId3">
            <a:alphaModFix/>
          </a:blip>
          <a:srcRect b="73641" l="0" r="41266" t="0"/>
          <a:stretch/>
        </p:blipFill>
        <p:spPr>
          <a:xfrm>
            <a:off x="4505327" y="816413"/>
            <a:ext cx="7100923" cy="1325699"/>
          </a:xfrm>
          <a:prstGeom prst="rect">
            <a:avLst/>
          </a:prstGeom>
          <a:noFill/>
          <a:ln>
            <a:noFill/>
          </a:ln>
        </p:spPr>
      </p:pic>
      <p:sp>
        <p:nvSpPr>
          <p:cNvPr id="571" name="Google Shape;571;p63"/>
          <p:cNvSpPr/>
          <p:nvPr/>
        </p:nvSpPr>
        <p:spPr>
          <a:xfrm>
            <a:off x="7879027" y="1055188"/>
            <a:ext cx="1614600" cy="4389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72" name="Google Shape;572;p63"/>
          <p:cNvPicPr preferRelativeResize="0"/>
          <p:nvPr/>
        </p:nvPicPr>
        <p:blipFill>
          <a:blip r:embed="rId4">
            <a:alphaModFix/>
          </a:blip>
          <a:stretch>
            <a:fillRect/>
          </a:stretch>
        </p:blipFill>
        <p:spPr>
          <a:xfrm>
            <a:off x="4505333" y="2457235"/>
            <a:ext cx="7100915" cy="35843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4"/>
          <p:cNvSpPr txBox="1"/>
          <p:nvPr>
            <p:ph type="title"/>
          </p:nvPr>
        </p:nvSpPr>
        <p:spPr>
          <a:xfrm>
            <a:off x="587042" y="13869"/>
            <a:ext cx="10515600" cy="1362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Has this ever happened to you?</a:t>
            </a:r>
            <a:endParaRPr/>
          </a:p>
        </p:txBody>
      </p:sp>
      <p:sp>
        <p:nvSpPr>
          <p:cNvPr id="579" name="Google Shape;579;p64"/>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4"/>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4"/>
          <p:cNvSpPr txBox="1"/>
          <p:nvPr/>
        </p:nvSpPr>
        <p:spPr>
          <a:xfrm>
            <a:off x="587050" y="381000"/>
            <a:ext cx="8738400" cy="28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200">
              <a:solidFill>
                <a:schemeClr val="accent1"/>
              </a:solidFill>
              <a:latin typeface="Source Code Pro"/>
              <a:ea typeface="Source Code Pro"/>
              <a:cs typeface="Source Code Pro"/>
              <a:sym typeface="Source Code Pro"/>
            </a:endParaRPr>
          </a:p>
        </p:txBody>
      </p:sp>
      <p:pic>
        <p:nvPicPr>
          <p:cNvPr id="582" name="Google Shape;582;p64" title="open_editors.mp4">
            <a:hlinkClick r:id="rId3"/>
          </p:cNvPr>
          <p:cNvPicPr preferRelativeResize="0"/>
          <p:nvPr/>
        </p:nvPicPr>
        <p:blipFill>
          <a:blip r:embed="rId4">
            <a:alphaModFix/>
          </a:blip>
          <a:stretch>
            <a:fillRect/>
          </a:stretch>
        </p:blipFill>
        <p:spPr>
          <a:xfrm>
            <a:off x="2346775" y="1100966"/>
            <a:ext cx="6996150" cy="5247100"/>
          </a:xfrm>
          <a:prstGeom prst="rect">
            <a:avLst/>
          </a:prstGeom>
          <a:noFill/>
          <a:ln>
            <a:noFill/>
          </a:ln>
        </p:spPr>
      </p:pic>
      <p:pic>
        <p:nvPicPr>
          <p:cNvPr id="583" name="Google Shape;583;p64"/>
          <p:cNvPicPr preferRelativeResize="0"/>
          <p:nvPr/>
        </p:nvPicPr>
        <p:blipFill>
          <a:blip r:embed="rId5">
            <a:alphaModFix/>
          </a:blip>
          <a:stretch>
            <a:fillRect/>
          </a:stretch>
        </p:blipFill>
        <p:spPr>
          <a:xfrm>
            <a:off x="11113856" y="-122341"/>
            <a:ext cx="597738" cy="597762"/>
          </a:xfrm>
          <a:prstGeom prst="rect">
            <a:avLst/>
          </a:prstGeom>
          <a:noFill/>
          <a:ln>
            <a:noFill/>
          </a:ln>
        </p:spPr>
      </p:pic>
      <p:sp>
        <p:nvSpPr>
          <p:cNvPr id="584" name="Google Shape;584;p64"/>
          <p:cNvSpPr txBox="1"/>
          <p:nvPr/>
        </p:nvSpPr>
        <p:spPr>
          <a:xfrm flipH="1" rot="-396856">
            <a:off x="9614694" y="329612"/>
            <a:ext cx="1544480" cy="2124089"/>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4000">
                <a:solidFill>
                  <a:schemeClr val="accent5"/>
                </a:solidFill>
                <a:latin typeface="Open Sans"/>
                <a:ea typeface="Open Sans"/>
                <a:cs typeface="Open Sans"/>
                <a:sym typeface="Open Sans"/>
              </a:rPr>
              <a:t>😵‍💫</a:t>
            </a:r>
            <a:endParaRPr sz="14000"/>
          </a:p>
        </p:txBody>
      </p:sp>
      <p:sp>
        <p:nvSpPr>
          <p:cNvPr id="585" name="Google Shape;585;p64"/>
          <p:cNvSpPr txBox="1"/>
          <p:nvPr/>
        </p:nvSpPr>
        <p:spPr>
          <a:xfrm flipH="1" rot="-877000">
            <a:off x="802543" y="4339353"/>
            <a:ext cx="1544279" cy="1431497"/>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9000">
                <a:solidFill>
                  <a:schemeClr val="accent5"/>
                </a:solidFill>
                <a:latin typeface="Open Sans"/>
                <a:ea typeface="Open Sans"/>
                <a:cs typeface="Open Sans"/>
                <a:sym typeface="Open Sans"/>
              </a:rPr>
              <a:t>😵‍💫</a:t>
            </a:r>
            <a:endParaRPr sz="9000"/>
          </a:p>
        </p:txBody>
      </p:sp>
      <p:sp>
        <p:nvSpPr>
          <p:cNvPr id="586" name="Google Shape;586;p64"/>
          <p:cNvSpPr txBox="1"/>
          <p:nvPr/>
        </p:nvSpPr>
        <p:spPr>
          <a:xfrm flipH="1" rot="927480">
            <a:off x="9614851" y="5631538"/>
            <a:ext cx="988249" cy="1015982"/>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0"/>
                                        <p:tgtEl>
                                          <p:spTgt spid="58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0"/>
                                        <p:tgtEl>
                                          <p:spTgt spid="585"/>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5"/>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5"/>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5"/>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Pinned editor tabs</a:t>
            </a:r>
            <a:endParaRPr/>
          </a:p>
        </p:txBody>
      </p:sp>
      <p:sp>
        <p:nvSpPr>
          <p:cNvPr id="595" name="Google Shape;595;p65"/>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Right-click on an editor tab and select </a:t>
            </a:r>
            <a:r>
              <a:rPr lang="en-US" sz="2000">
                <a:solidFill>
                  <a:schemeClr val="dk1"/>
                </a:solidFill>
              </a:rPr>
              <a:t>Pin</a:t>
            </a:r>
            <a:endParaRPr sz="2000">
              <a:solidFill>
                <a:schemeClr val="dk1"/>
              </a:solidFill>
            </a:endParaRPr>
          </a:p>
        </p:txBody>
      </p:sp>
      <p:sp>
        <p:nvSpPr>
          <p:cNvPr id="596" name="Google Shape;596;p65"/>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597" name="Google Shape;597;p65"/>
          <p:cNvSpPr txBox="1"/>
          <p:nvPr/>
        </p:nvSpPr>
        <p:spPr>
          <a:xfrm>
            <a:off x="7012925" y="7537975"/>
            <a:ext cx="3000000" cy="1639200"/>
          </a:xfrm>
          <a:prstGeom prst="rect">
            <a:avLst/>
          </a:prstGeom>
          <a:noFill/>
          <a:ln>
            <a:noFill/>
          </a:ln>
        </p:spPr>
        <p:txBody>
          <a:bodyPr anchorCtr="0" anchor="t" bIns="91425" lIns="91425" spcFirstLastPara="1" rIns="91425" wrap="square" tIns="91425">
            <a:spAutoFit/>
          </a:bodyPr>
          <a:lstStyle/>
          <a:p>
            <a:pPr indent="-361950" lvl="0" marL="457200" rtl="0" algn="l">
              <a:lnSpc>
                <a:spcPct val="90000"/>
              </a:lnSpc>
              <a:spcBef>
                <a:spcPts val="1000"/>
              </a:spcBef>
              <a:spcAft>
                <a:spcPts val="0"/>
              </a:spcAft>
              <a:buClr>
                <a:schemeClr val="lt1"/>
              </a:buClr>
              <a:buSzPts val="2100"/>
              <a:buChar char="●"/>
            </a:pPr>
            <a:r>
              <a:rPr lang="en-US" sz="2100">
                <a:solidFill>
                  <a:schemeClr val="lt1"/>
                </a:solidFill>
                <a:latin typeface="Open Sans"/>
                <a:ea typeface="Open Sans"/>
                <a:cs typeface="Open Sans"/>
                <a:sym typeface="Open Sans"/>
              </a:rPr>
              <a:t>how to pin a tab</a:t>
            </a:r>
            <a:endParaRPr sz="2100">
              <a:solidFill>
                <a:schemeClr val="lt1"/>
              </a:solidFill>
              <a:latin typeface="Open Sans"/>
              <a:ea typeface="Open Sans"/>
              <a:cs typeface="Open Sans"/>
              <a:sym typeface="Open Sans"/>
            </a:endParaRPr>
          </a:p>
          <a:p>
            <a:pPr indent="-361950" lvl="0" marL="457200" rtl="0" algn="l">
              <a:lnSpc>
                <a:spcPct val="90000"/>
              </a:lnSpc>
              <a:spcBef>
                <a:spcPts val="0"/>
              </a:spcBef>
              <a:spcAft>
                <a:spcPts val="0"/>
              </a:spcAft>
              <a:buClr>
                <a:schemeClr val="lt1"/>
              </a:buClr>
              <a:buSzPts val="2100"/>
              <a:buChar char="●"/>
            </a:pPr>
            <a:r>
              <a:rPr lang="en-US" sz="2100">
                <a:solidFill>
                  <a:schemeClr val="lt1"/>
                </a:solidFill>
                <a:latin typeface="Open Sans"/>
                <a:ea typeface="Open Sans"/>
                <a:cs typeface="Open Sans"/>
                <a:sym typeface="Open Sans"/>
              </a:rPr>
              <a:t>also this setting workbench.editor.pinnedTabsOnSeparateRow</a:t>
            </a:r>
            <a:endParaRPr sz="2100">
              <a:solidFill>
                <a:schemeClr val="lt1"/>
              </a:solidFill>
              <a:latin typeface="Open Sans"/>
              <a:ea typeface="Open Sans"/>
              <a:cs typeface="Open Sans"/>
              <a:sym typeface="Open Sans"/>
            </a:endParaRPr>
          </a:p>
        </p:txBody>
      </p:sp>
      <p:pic>
        <p:nvPicPr>
          <p:cNvPr id="598" name="Google Shape;598;p65"/>
          <p:cNvPicPr preferRelativeResize="0"/>
          <p:nvPr/>
        </p:nvPicPr>
        <p:blipFill>
          <a:blip r:embed="rId3">
            <a:alphaModFix/>
          </a:blip>
          <a:stretch>
            <a:fillRect/>
          </a:stretch>
        </p:blipFill>
        <p:spPr>
          <a:xfrm>
            <a:off x="4204041" y="1010675"/>
            <a:ext cx="7738650" cy="4836650"/>
          </a:xfrm>
          <a:prstGeom prst="rect">
            <a:avLst/>
          </a:prstGeom>
          <a:noFill/>
          <a:ln>
            <a:noFill/>
          </a:ln>
        </p:spPr>
      </p:pic>
      <p:sp>
        <p:nvSpPr>
          <p:cNvPr id="599" name="Google Shape;599;p65"/>
          <p:cNvSpPr/>
          <p:nvPr/>
        </p:nvSpPr>
        <p:spPr>
          <a:xfrm>
            <a:off x="8470250" y="2965672"/>
            <a:ext cx="1879500" cy="2847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6"/>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6"/>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Pinned editor tabs</a:t>
            </a:r>
            <a:endParaRPr/>
          </a:p>
        </p:txBody>
      </p:sp>
      <p:sp>
        <p:nvSpPr>
          <p:cNvPr id="608" name="Google Shape;608;p66"/>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Right-click on an editor tab and select </a:t>
            </a:r>
            <a:r>
              <a:rPr lang="en-US" sz="2000">
                <a:solidFill>
                  <a:schemeClr val="dk1"/>
                </a:solidFill>
              </a:rPr>
              <a:t>Pin</a:t>
            </a:r>
            <a:endParaRPr sz="2000">
              <a:solidFill>
                <a:schemeClr val="dk1"/>
              </a:solidFill>
            </a:endParaRPr>
          </a:p>
        </p:txBody>
      </p:sp>
      <p:sp>
        <p:nvSpPr>
          <p:cNvPr id="609" name="Google Shape;609;p66"/>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610" name="Google Shape;610;p66" title="pinned_tabs.png"/>
          <p:cNvPicPr preferRelativeResize="0"/>
          <p:nvPr/>
        </p:nvPicPr>
        <p:blipFill rotWithShape="1">
          <a:blip r:embed="rId3">
            <a:alphaModFix/>
          </a:blip>
          <a:srcRect b="0" l="39" r="39" t="0"/>
          <a:stretch/>
        </p:blipFill>
        <p:spPr>
          <a:xfrm>
            <a:off x="4204041" y="1010675"/>
            <a:ext cx="7738650" cy="4836650"/>
          </a:xfrm>
          <a:prstGeom prst="rect">
            <a:avLst/>
          </a:prstGeom>
          <a:noFill/>
          <a:ln>
            <a:noFill/>
          </a:ln>
        </p:spPr>
      </p:pic>
      <p:sp>
        <p:nvSpPr>
          <p:cNvPr id="611" name="Google Shape;611;p66"/>
          <p:cNvSpPr/>
          <p:nvPr/>
        </p:nvSpPr>
        <p:spPr>
          <a:xfrm>
            <a:off x="6113550" y="1512370"/>
            <a:ext cx="2508000" cy="2847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2" name="Google Shape;612;p66"/>
          <p:cNvSpPr/>
          <p:nvPr/>
        </p:nvSpPr>
        <p:spPr>
          <a:xfrm>
            <a:off x="4567175" y="1767622"/>
            <a:ext cx="1599600" cy="5976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3" name="Google Shape;613;p66"/>
          <p:cNvSpPr txBox="1"/>
          <p:nvPr/>
        </p:nvSpPr>
        <p:spPr>
          <a:xfrm flipH="1">
            <a:off x="4351210" y="295722"/>
            <a:ext cx="988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7"/>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7"/>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Pinned editor tabs</a:t>
            </a:r>
            <a:endParaRPr/>
          </a:p>
        </p:txBody>
      </p:sp>
      <p:sp>
        <p:nvSpPr>
          <p:cNvPr id="622" name="Google Shape;622;p67"/>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Keep pinned tabs on a separate row</a:t>
            </a:r>
            <a:endParaRPr sz="2000">
              <a:solidFill>
                <a:schemeClr val="dk1"/>
              </a:solidFill>
            </a:endParaRPr>
          </a:p>
        </p:txBody>
      </p:sp>
      <p:sp>
        <p:nvSpPr>
          <p:cNvPr id="623" name="Google Shape;623;p67"/>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624" name="Google Shape;624;p67"/>
          <p:cNvSpPr txBox="1"/>
          <p:nvPr/>
        </p:nvSpPr>
        <p:spPr>
          <a:xfrm>
            <a:off x="7012925" y="7537975"/>
            <a:ext cx="3000000" cy="1639200"/>
          </a:xfrm>
          <a:prstGeom prst="rect">
            <a:avLst/>
          </a:prstGeom>
          <a:noFill/>
          <a:ln>
            <a:noFill/>
          </a:ln>
        </p:spPr>
        <p:txBody>
          <a:bodyPr anchorCtr="0" anchor="t" bIns="91425" lIns="91425" spcFirstLastPara="1" rIns="91425" wrap="square" tIns="91425">
            <a:spAutoFit/>
          </a:bodyPr>
          <a:lstStyle/>
          <a:p>
            <a:pPr indent="-361950" lvl="0" marL="457200" rtl="0" algn="l">
              <a:lnSpc>
                <a:spcPct val="90000"/>
              </a:lnSpc>
              <a:spcBef>
                <a:spcPts val="1000"/>
              </a:spcBef>
              <a:spcAft>
                <a:spcPts val="0"/>
              </a:spcAft>
              <a:buClr>
                <a:schemeClr val="lt1"/>
              </a:buClr>
              <a:buSzPts val="2100"/>
              <a:buChar char="●"/>
            </a:pPr>
            <a:r>
              <a:rPr lang="en-US" sz="2100">
                <a:solidFill>
                  <a:schemeClr val="lt1"/>
                </a:solidFill>
                <a:latin typeface="Open Sans"/>
                <a:ea typeface="Open Sans"/>
                <a:cs typeface="Open Sans"/>
                <a:sym typeface="Open Sans"/>
              </a:rPr>
              <a:t>how to pin a tab</a:t>
            </a:r>
            <a:endParaRPr sz="2100">
              <a:solidFill>
                <a:schemeClr val="lt1"/>
              </a:solidFill>
              <a:latin typeface="Open Sans"/>
              <a:ea typeface="Open Sans"/>
              <a:cs typeface="Open Sans"/>
              <a:sym typeface="Open Sans"/>
            </a:endParaRPr>
          </a:p>
          <a:p>
            <a:pPr indent="-361950" lvl="0" marL="457200" rtl="0" algn="l">
              <a:lnSpc>
                <a:spcPct val="90000"/>
              </a:lnSpc>
              <a:spcBef>
                <a:spcPts val="0"/>
              </a:spcBef>
              <a:spcAft>
                <a:spcPts val="0"/>
              </a:spcAft>
              <a:buClr>
                <a:schemeClr val="lt1"/>
              </a:buClr>
              <a:buSzPts val="2100"/>
              <a:buChar char="●"/>
            </a:pPr>
            <a:r>
              <a:rPr lang="en-US" sz="2100">
                <a:solidFill>
                  <a:schemeClr val="lt1"/>
                </a:solidFill>
                <a:latin typeface="Open Sans"/>
                <a:ea typeface="Open Sans"/>
                <a:cs typeface="Open Sans"/>
                <a:sym typeface="Open Sans"/>
              </a:rPr>
              <a:t>also this setting workbench.editor.pinnedTabsOnSeparateRow</a:t>
            </a:r>
            <a:endParaRPr sz="2100">
              <a:solidFill>
                <a:schemeClr val="lt1"/>
              </a:solidFill>
              <a:latin typeface="Open Sans"/>
              <a:ea typeface="Open Sans"/>
              <a:cs typeface="Open Sans"/>
              <a:sym typeface="Open Sans"/>
            </a:endParaRPr>
          </a:p>
        </p:txBody>
      </p:sp>
      <p:pic>
        <p:nvPicPr>
          <p:cNvPr id="625" name="Google Shape;625;p67" title="pinnedtabsseparaterow.png"/>
          <p:cNvPicPr preferRelativeResize="0"/>
          <p:nvPr/>
        </p:nvPicPr>
        <p:blipFill>
          <a:blip r:embed="rId3">
            <a:alphaModFix/>
          </a:blip>
          <a:stretch>
            <a:fillRect/>
          </a:stretch>
        </p:blipFill>
        <p:spPr>
          <a:xfrm>
            <a:off x="4512302" y="1478778"/>
            <a:ext cx="7112099" cy="4792673"/>
          </a:xfrm>
          <a:prstGeom prst="rect">
            <a:avLst/>
          </a:prstGeom>
          <a:noFill/>
          <a:ln>
            <a:noFill/>
          </a:ln>
        </p:spPr>
      </p:pic>
      <p:sp>
        <p:nvSpPr>
          <p:cNvPr id="626" name="Google Shape;626;p67"/>
          <p:cNvSpPr/>
          <p:nvPr/>
        </p:nvSpPr>
        <p:spPr>
          <a:xfrm>
            <a:off x="4870750" y="3377050"/>
            <a:ext cx="6396900" cy="10824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7" name="Google Shape;627;p67"/>
          <p:cNvSpPr txBox="1"/>
          <p:nvPr>
            <p:ph idx="4294967295" type="body"/>
          </p:nvPr>
        </p:nvSpPr>
        <p:spPr>
          <a:xfrm>
            <a:off x="4468600" y="460085"/>
            <a:ext cx="7112100" cy="7020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sz="2200">
                <a:solidFill>
                  <a:schemeClr val="lt1"/>
                </a:solidFill>
              </a:rPr>
              <a:t>In Settings, search for and enable </a:t>
            </a:r>
            <a:r>
              <a:rPr lang="en-US" sz="2200">
                <a:solidFill>
                  <a:schemeClr val="accent6"/>
                </a:solidFill>
                <a:latin typeface="Roboto Mono"/>
                <a:ea typeface="Roboto Mono"/>
                <a:cs typeface="Roboto Mono"/>
                <a:sym typeface="Roboto Mono"/>
              </a:rPr>
              <a:t>Workbench &gt; Editor: Pinned Tabs on Separate Row</a:t>
            </a:r>
            <a:endParaRPr sz="2200">
              <a:solidFill>
                <a:schemeClr val="accent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8"/>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8"/>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8"/>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Pinned editor tabs</a:t>
            </a:r>
            <a:endParaRPr/>
          </a:p>
        </p:txBody>
      </p:sp>
      <p:sp>
        <p:nvSpPr>
          <p:cNvPr id="636" name="Google Shape;636;p68"/>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Keep pinned tabs on a separate row</a:t>
            </a:r>
            <a:endParaRPr sz="2000">
              <a:solidFill>
                <a:schemeClr val="dk1"/>
              </a:solidFill>
            </a:endParaRPr>
          </a:p>
        </p:txBody>
      </p:sp>
      <p:sp>
        <p:nvSpPr>
          <p:cNvPr id="637" name="Google Shape;637;p68"/>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638" name="Google Shape;638;p68"/>
          <p:cNvSpPr txBox="1"/>
          <p:nvPr/>
        </p:nvSpPr>
        <p:spPr>
          <a:xfrm>
            <a:off x="7012925" y="7537975"/>
            <a:ext cx="3000000" cy="1639200"/>
          </a:xfrm>
          <a:prstGeom prst="rect">
            <a:avLst/>
          </a:prstGeom>
          <a:noFill/>
          <a:ln>
            <a:noFill/>
          </a:ln>
        </p:spPr>
        <p:txBody>
          <a:bodyPr anchorCtr="0" anchor="t" bIns="91425" lIns="91425" spcFirstLastPara="1" rIns="91425" wrap="square" tIns="91425">
            <a:spAutoFit/>
          </a:bodyPr>
          <a:lstStyle/>
          <a:p>
            <a:pPr indent="-361950" lvl="0" marL="457200" rtl="0" algn="l">
              <a:lnSpc>
                <a:spcPct val="90000"/>
              </a:lnSpc>
              <a:spcBef>
                <a:spcPts val="1000"/>
              </a:spcBef>
              <a:spcAft>
                <a:spcPts val="0"/>
              </a:spcAft>
              <a:buClr>
                <a:schemeClr val="lt1"/>
              </a:buClr>
              <a:buSzPts val="2100"/>
              <a:buChar char="●"/>
            </a:pPr>
            <a:r>
              <a:rPr lang="en-US" sz="2100">
                <a:solidFill>
                  <a:schemeClr val="lt1"/>
                </a:solidFill>
                <a:latin typeface="Open Sans"/>
                <a:ea typeface="Open Sans"/>
                <a:cs typeface="Open Sans"/>
                <a:sym typeface="Open Sans"/>
              </a:rPr>
              <a:t>how to pin a tab</a:t>
            </a:r>
            <a:endParaRPr sz="2100">
              <a:solidFill>
                <a:schemeClr val="lt1"/>
              </a:solidFill>
              <a:latin typeface="Open Sans"/>
              <a:ea typeface="Open Sans"/>
              <a:cs typeface="Open Sans"/>
              <a:sym typeface="Open Sans"/>
            </a:endParaRPr>
          </a:p>
          <a:p>
            <a:pPr indent="-361950" lvl="0" marL="457200" rtl="0" algn="l">
              <a:lnSpc>
                <a:spcPct val="90000"/>
              </a:lnSpc>
              <a:spcBef>
                <a:spcPts val="0"/>
              </a:spcBef>
              <a:spcAft>
                <a:spcPts val="0"/>
              </a:spcAft>
              <a:buClr>
                <a:schemeClr val="lt1"/>
              </a:buClr>
              <a:buSzPts val="2100"/>
              <a:buChar char="●"/>
            </a:pPr>
            <a:r>
              <a:rPr lang="en-US" sz="2100">
                <a:solidFill>
                  <a:schemeClr val="lt1"/>
                </a:solidFill>
                <a:latin typeface="Open Sans"/>
                <a:ea typeface="Open Sans"/>
                <a:cs typeface="Open Sans"/>
                <a:sym typeface="Open Sans"/>
              </a:rPr>
              <a:t>also this setting workbench.editor.pinnedTabsOnSeparateRow</a:t>
            </a:r>
            <a:endParaRPr sz="2100">
              <a:solidFill>
                <a:schemeClr val="lt1"/>
              </a:solidFill>
              <a:latin typeface="Open Sans"/>
              <a:ea typeface="Open Sans"/>
              <a:cs typeface="Open Sans"/>
              <a:sym typeface="Open Sans"/>
            </a:endParaRPr>
          </a:p>
        </p:txBody>
      </p:sp>
      <p:pic>
        <p:nvPicPr>
          <p:cNvPr id="639" name="Google Shape;639;p68" title="pinned_tabs_separate_row.png"/>
          <p:cNvPicPr preferRelativeResize="0"/>
          <p:nvPr/>
        </p:nvPicPr>
        <p:blipFill rotWithShape="1">
          <a:blip r:embed="rId3">
            <a:alphaModFix/>
          </a:blip>
          <a:srcRect b="0" l="119" r="109" t="0"/>
          <a:stretch/>
        </p:blipFill>
        <p:spPr>
          <a:xfrm>
            <a:off x="4204041" y="1472357"/>
            <a:ext cx="7738650" cy="4836650"/>
          </a:xfrm>
          <a:prstGeom prst="rect">
            <a:avLst/>
          </a:prstGeom>
          <a:noFill/>
          <a:ln>
            <a:noFill/>
          </a:ln>
        </p:spPr>
      </p:pic>
      <p:sp>
        <p:nvSpPr>
          <p:cNvPr id="640" name="Google Shape;640;p68"/>
          <p:cNvSpPr/>
          <p:nvPr/>
        </p:nvSpPr>
        <p:spPr>
          <a:xfrm>
            <a:off x="6113550" y="1974052"/>
            <a:ext cx="2508000" cy="2847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1" name="Google Shape;641;p68"/>
          <p:cNvSpPr txBox="1"/>
          <p:nvPr>
            <p:ph idx="4294967295" type="body"/>
          </p:nvPr>
        </p:nvSpPr>
        <p:spPr>
          <a:xfrm>
            <a:off x="4468600" y="460085"/>
            <a:ext cx="7112100" cy="7020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sz="2200">
                <a:solidFill>
                  <a:schemeClr val="lt1"/>
                </a:solidFill>
              </a:rPr>
              <a:t>In Settings, search for and enable </a:t>
            </a:r>
            <a:r>
              <a:rPr lang="en-US" sz="2200">
                <a:solidFill>
                  <a:schemeClr val="accent6"/>
                </a:solidFill>
                <a:latin typeface="Roboto Mono"/>
                <a:ea typeface="Roboto Mono"/>
                <a:cs typeface="Roboto Mono"/>
                <a:sym typeface="Roboto Mono"/>
              </a:rPr>
              <a:t>Workbench &gt; Editor: Pinned Tabs on Separate Row</a:t>
            </a:r>
            <a:endParaRPr sz="2200">
              <a:solidFill>
                <a:schemeClr val="accent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9"/>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9"/>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Plots</a:t>
            </a:r>
            <a:endParaRPr/>
          </a:p>
        </p:txBody>
      </p:sp>
      <p:sp>
        <p:nvSpPr>
          <p:cNvPr id="650" name="Google Shape;650;p69"/>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651" name="Google Shape;651;p69"/>
          <p:cNvSpPr txBox="1"/>
          <p:nvPr>
            <p:ph idx="4294967295" type="body"/>
          </p:nvPr>
        </p:nvSpPr>
        <p:spPr>
          <a:xfrm>
            <a:off x="3544700" y="-3933375"/>
            <a:ext cx="74202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lt1"/>
                </a:solidFill>
              </a:rPr>
              <a:t>Looking for more real estate for your plots?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52" name="Google Shape;652;p69"/>
          <p:cNvPicPr preferRelativeResize="0"/>
          <p:nvPr/>
        </p:nvPicPr>
        <p:blipFill>
          <a:blip r:embed="rId3">
            <a:alphaModFix/>
          </a:blip>
          <a:stretch>
            <a:fillRect/>
          </a:stretch>
        </p:blipFill>
        <p:spPr>
          <a:xfrm>
            <a:off x="4329275" y="1071443"/>
            <a:ext cx="7555999" cy="4707767"/>
          </a:xfrm>
          <a:prstGeom prst="rect">
            <a:avLst/>
          </a:prstGeom>
          <a:noFill/>
          <a:ln>
            <a:noFill/>
          </a:ln>
        </p:spPr>
      </p:pic>
      <p:sp>
        <p:nvSpPr>
          <p:cNvPr id="653" name="Google Shape;653;p69"/>
          <p:cNvSpPr txBox="1"/>
          <p:nvPr/>
        </p:nvSpPr>
        <p:spPr>
          <a:xfrm flipH="1">
            <a:off x="11011199" y="5317382"/>
            <a:ext cx="988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idx="1" type="subTitle"/>
          </p:nvPr>
        </p:nvSpPr>
        <p:spPr>
          <a:xfrm>
            <a:off x="568300" y="3844575"/>
            <a:ext cx="5201100" cy="1510200"/>
          </a:xfrm>
          <a:prstGeom prst="rect">
            <a:avLst/>
          </a:prstGeom>
        </p:spPr>
        <p:txBody>
          <a:bodyPr anchorCtr="0" anchor="t" bIns="45700" lIns="91425" spcFirstLastPara="1" rIns="91425" wrap="square" tIns="45700">
            <a:normAutofit/>
          </a:bodyPr>
          <a:lstStyle/>
          <a:p>
            <a:pPr indent="0" lvl="0" marL="0" rtl="0" algn="r">
              <a:lnSpc>
                <a:spcPct val="200000"/>
              </a:lnSpc>
              <a:spcBef>
                <a:spcPts val="0"/>
              </a:spcBef>
              <a:spcAft>
                <a:spcPts val="0"/>
              </a:spcAft>
              <a:buNone/>
            </a:pPr>
            <a:r>
              <a:rPr lang="en-US"/>
              <a:t>Set up the essentials</a:t>
            </a:r>
            <a:endParaRPr/>
          </a:p>
          <a:p>
            <a:pPr indent="0" lvl="0" marL="0" rtl="0" algn="r">
              <a:lnSpc>
                <a:spcPct val="200000"/>
              </a:lnSpc>
              <a:spcBef>
                <a:spcPts val="0"/>
              </a:spcBef>
              <a:spcAft>
                <a:spcPts val="0"/>
              </a:spcAft>
              <a:buNone/>
            </a:pPr>
            <a:r>
              <a:rPr lang="en-US"/>
              <a:t>Figure out your comfy layout</a:t>
            </a:r>
            <a:endParaRPr/>
          </a:p>
        </p:txBody>
      </p:sp>
      <p:sp>
        <p:nvSpPr>
          <p:cNvPr id="292" name="Google Shape;292;p43"/>
          <p:cNvSpPr txBox="1"/>
          <p:nvPr>
            <p:ph type="ctrTitle"/>
          </p:nvPr>
        </p:nvSpPr>
        <p:spPr>
          <a:xfrm>
            <a:off x="897324" y="1842735"/>
            <a:ext cx="4872000" cy="1828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Personalizing your coding space</a:t>
            </a:r>
            <a:endParaRPr/>
          </a:p>
        </p:txBody>
      </p:sp>
      <p:pic>
        <p:nvPicPr>
          <p:cNvPr id="293" name="Google Shape;293;p43"/>
          <p:cNvPicPr preferRelativeResize="0"/>
          <p:nvPr/>
        </p:nvPicPr>
        <p:blipFill>
          <a:blip r:embed="rId3">
            <a:alphaModFix/>
          </a:blip>
          <a:stretch>
            <a:fillRect/>
          </a:stretch>
        </p:blipFill>
        <p:spPr>
          <a:xfrm>
            <a:off x="5162825" y="1772063"/>
            <a:ext cx="606587" cy="6066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0"/>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0"/>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0"/>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Plots</a:t>
            </a:r>
            <a:endParaRPr/>
          </a:p>
        </p:txBody>
      </p:sp>
      <p:sp>
        <p:nvSpPr>
          <p:cNvPr id="662" name="Google Shape;662;p70"/>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663" name="Google Shape;663;p70"/>
          <p:cNvSpPr txBox="1"/>
          <p:nvPr>
            <p:ph idx="4294967295" type="body"/>
          </p:nvPr>
        </p:nvSpPr>
        <p:spPr>
          <a:xfrm>
            <a:off x="3544700" y="-3933375"/>
            <a:ext cx="74202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lt1"/>
                </a:solidFill>
              </a:rPr>
              <a:t>Looking for more real estate for your plots?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64" name="Google Shape;664;p70"/>
          <p:cNvPicPr preferRelativeResize="0"/>
          <p:nvPr/>
        </p:nvPicPr>
        <p:blipFill>
          <a:blip r:embed="rId3">
            <a:alphaModFix/>
          </a:blip>
          <a:stretch>
            <a:fillRect/>
          </a:stretch>
        </p:blipFill>
        <p:spPr>
          <a:xfrm>
            <a:off x="4329275" y="1056017"/>
            <a:ext cx="7569500" cy="4723549"/>
          </a:xfrm>
          <a:prstGeom prst="rect">
            <a:avLst/>
          </a:prstGeom>
          <a:noFill/>
          <a:ln>
            <a:noFill/>
          </a:ln>
        </p:spPr>
      </p:pic>
      <p:sp>
        <p:nvSpPr>
          <p:cNvPr id="665" name="Google Shape;665;p70"/>
          <p:cNvSpPr/>
          <p:nvPr/>
        </p:nvSpPr>
        <p:spPr>
          <a:xfrm>
            <a:off x="10012675" y="3596646"/>
            <a:ext cx="411600" cy="2211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6" name="Google Shape;666;p70"/>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Open plots in a new window or </a:t>
            </a:r>
            <a:r>
              <a:rPr lang="en-US" sz="2000"/>
              <a:t>an editor tab </a:t>
            </a:r>
            <a:r>
              <a:rPr lang="en-US" sz="2000"/>
              <a:t>for a larger viewing area</a:t>
            </a:r>
            <a:endParaRPr sz="2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1"/>
          <p:cNvSpPr txBox="1"/>
          <p:nvPr>
            <p:ph type="title"/>
          </p:nvPr>
        </p:nvSpPr>
        <p:spPr>
          <a:xfrm>
            <a:off x="838204" y="185819"/>
            <a:ext cx="10515600" cy="1362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 spontaneous theme change!</a:t>
            </a:r>
            <a:endParaRPr/>
          </a:p>
        </p:txBody>
      </p:sp>
      <p:sp>
        <p:nvSpPr>
          <p:cNvPr id="673" name="Google Shape;673;p71"/>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1"/>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1"/>
          <p:cNvSpPr txBox="1"/>
          <p:nvPr/>
        </p:nvSpPr>
        <p:spPr>
          <a:xfrm>
            <a:off x="587050" y="381000"/>
            <a:ext cx="8738400" cy="28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200">
              <a:solidFill>
                <a:schemeClr val="accent1"/>
              </a:solidFill>
              <a:latin typeface="Source Code Pro"/>
              <a:ea typeface="Source Code Pro"/>
              <a:cs typeface="Source Code Pro"/>
              <a:sym typeface="Source Code Pro"/>
            </a:endParaRPr>
          </a:p>
        </p:txBody>
      </p:sp>
      <p:pic>
        <p:nvPicPr>
          <p:cNvPr id="676" name="Google Shape;676;p71" title="change_theme.mp4">
            <a:hlinkClick r:id="rId3"/>
          </p:cNvPr>
          <p:cNvPicPr preferRelativeResize="0"/>
          <p:nvPr/>
        </p:nvPicPr>
        <p:blipFill>
          <a:blip r:embed="rId4">
            <a:alphaModFix/>
          </a:blip>
          <a:stretch>
            <a:fillRect/>
          </a:stretch>
        </p:blipFill>
        <p:spPr>
          <a:xfrm>
            <a:off x="2579900" y="1278953"/>
            <a:ext cx="7032175" cy="527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838204" y="185819"/>
            <a:ext cx="10515600" cy="1362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 spontaneous theme change!</a:t>
            </a:r>
            <a:endParaRPr/>
          </a:p>
        </p:txBody>
      </p:sp>
      <p:sp>
        <p:nvSpPr>
          <p:cNvPr id="683" name="Google Shape;683;p72"/>
          <p:cNvSpPr txBox="1"/>
          <p:nvPr>
            <p:ph idx="2" type="subTitle"/>
          </p:nvPr>
        </p:nvSpPr>
        <p:spPr>
          <a:xfrm>
            <a:off x="1524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2"/>
          <p:cNvSpPr txBox="1"/>
          <p:nvPr>
            <p:ph idx="3" type="subTitle"/>
          </p:nvPr>
        </p:nvSpPr>
        <p:spPr>
          <a:xfrm>
            <a:off x="4182950" y="6235275"/>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2"/>
          <p:cNvSpPr txBox="1"/>
          <p:nvPr/>
        </p:nvSpPr>
        <p:spPr>
          <a:xfrm>
            <a:off x="587050" y="381000"/>
            <a:ext cx="8738400" cy="28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200">
              <a:solidFill>
                <a:schemeClr val="accent1"/>
              </a:solidFill>
              <a:latin typeface="Source Code Pro"/>
              <a:ea typeface="Source Code Pro"/>
              <a:cs typeface="Source Code Pro"/>
              <a:sym typeface="Source Code Pro"/>
            </a:endParaRPr>
          </a:p>
        </p:txBody>
      </p:sp>
      <p:pic>
        <p:nvPicPr>
          <p:cNvPr id="686" name="Google Shape;686;p72"/>
          <p:cNvPicPr preferRelativeResize="0"/>
          <p:nvPr/>
        </p:nvPicPr>
        <p:blipFill rotWithShape="1">
          <a:blip r:embed="rId3">
            <a:alphaModFix/>
          </a:blip>
          <a:srcRect b="0" l="0" r="0" t="537"/>
          <a:stretch/>
        </p:blipFill>
        <p:spPr>
          <a:xfrm>
            <a:off x="2579913" y="1728650"/>
            <a:ext cx="7032177" cy="4374730"/>
          </a:xfrm>
          <a:prstGeom prst="rect">
            <a:avLst/>
          </a:prstGeom>
          <a:noFill/>
          <a:ln>
            <a:noFill/>
          </a:ln>
        </p:spPr>
      </p:pic>
      <p:sp>
        <p:nvSpPr>
          <p:cNvPr id="687" name="Google Shape;687;p72"/>
          <p:cNvSpPr txBox="1"/>
          <p:nvPr/>
        </p:nvSpPr>
        <p:spPr>
          <a:xfrm flipH="1">
            <a:off x="8948582" y="5632797"/>
            <a:ext cx="900000" cy="925200"/>
          </a:xfrm>
          <a:prstGeom prst="rect">
            <a:avLst/>
          </a:prstGeom>
          <a:noFill/>
          <a:ln>
            <a:noFill/>
          </a:ln>
        </p:spPr>
        <p:txBody>
          <a:bodyPr anchorCtr="0" anchor="t" bIns="83275" lIns="83275" spcFirstLastPara="1" rIns="83275" wrap="square" tIns="83275">
            <a:spAutoFit/>
          </a:bodyPr>
          <a:lstStyle/>
          <a:p>
            <a:pPr indent="0" lvl="0" marL="0" rtl="0" algn="l">
              <a:lnSpc>
                <a:spcPct val="90000"/>
              </a:lnSpc>
              <a:spcBef>
                <a:spcPts val="0"/>
              </a:spcBef>
              <a:spcAft>
                <a:spcPts val="0"/>
              </a:spcAft>
              <a:buNone/>
            </a:pPr>
            <a:r>
              <a:rPr lang="en-US" sz="5464">
                <a:solidFill>
                  <a:schemeClr val="accent5"/>
                </a:solidFill>
                <a:latin typeface="Open Sans"/>
                <a:ea typeface="Open Sans"/>
                <a:cs typeface="Open Sans"/>
                <a:sym typeface="Open Sans"/>
              </a:rPr>
              <a:t>🫣</a:t>
            </a:r>
            <a:endParaRPr sz="5464"/>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73"/>
          <p:cNvPicPr preferRelativeResize="0"/>
          <p:nvPr/>
        </p:nvPicPr>
        <p:blipFill rotWithShape="1">
          <a:blip r:embed="rId3">
            <a:alphaModFix/>
          </a:blip>
          <a:srcRect b="0" l="0" r="0" t="537"/>
          <a:stretch/>
        </p:blipFill>
        <p:spPr>
          <a:xfrm>
            <a:off x="4329275" y="1081650"/>
            <a:ext cx="7569500" cy="4709001"/>
          </a:xfrm>
          <a:prstGeom prst="rect">
            <a:avLst/>
          </a:prstGeom>
          <a:noFill/>
          <a:ln>
            <a:noFill/>
          </a:ln>
        </p:spPr>
      </p:pic>
      <p:sp>
        <p:nvSpPr>
          <p:cNvPr id="694" name="Google Shape;694;p73"/>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Set the dark filter setting to</a:t>
            </a:r>
            <a:r>
              <a:rPr lang="en-US" sz="2000">
                <a:solidFill>
                  <a:schemeClr val="dk1"/>
                </a:solidFill>
              </a:rPr>
              <a:t> </a:t>
            </a:r>
            <a:r>
              <a:rPr lang="en-US" sz="2000">
                <a:solidFill>
                  <a:schemeClr val="dk1"/>
                </a:solidFill>
                <a:latin typeface="Roboto Mono"/>
                <a:ea typeface="Roboto Mono"/>
                <a:cs typeface="Roboto Mono"/>
                <a:sym typeface="Roboto Mono"/>
              </a:rPr>
              <a:t>Dark Filter</a:t>
            </a:r>
            <a:r>
              <a:rPr lang="en-US" sz="2000">
                <a:solidFill>
                  <a:schemeClr val="dk1"/>
                </a:solidFill>
              </a:rPr>
              <a:t> </a:t>
            </a:r>
            <a:r>
              <a:rPr lang="en-US" sz="2000"/>
              <a:t>for dark plots always, or set the filter to </a:t>
            </a:r>
            <a:r>
              <a:rPr lang="en-US" sz="2000">
                <a:solidFill>
                  <a:schemeClr val="dk1"/>
                </a:solidFill>
                <a:latin typeface="Roboto Mono"/>
                <a:ea typeface="Roboto Mono"/>
                <a:cs typeface="Roboto Mono"/>
                <a:sym typeface="Roboto Mono"/>
              </a:rPr>
              <a:t>Follow Theme</a:t>
            </a:r>
            <a:endParaRPr sz="1100">
              <a:solidFill>
                <a:schemeClr val="dk1"/>
              </a:solidFill>
            </a:endParaRPr>
          </a:p>
        </p:txBody>
      </p:sp>
      <p:sp>
        <p:nvSpPr>
          <p:cNvPr id="695" name="Google Shape;695;p7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3"/>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3"/>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Plots</a:t>
            </a:r>
            <a:endParaRPr/>
          </a:p>
        </p:txBody>
      </p:sp>
      <p:sp>
        <p:nvSpPr>
          <p:cNvPr id="698" name="Google Shape;698;p73"/>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699" name="Google Shape;699;p73"/>
          <p:cNvSpPr/>
          <p:nvPr/>
        </p:nvSpPr>
        <p:spPr>
          <a:xfrm>
            <a:off x="10937863" y="3556244"/>
            <a:ext cx="439500" cy="33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0" name="Google Shape;700;p73"/>
          <p:cNvSpPr txBox="1"/>
          <p:nvPr/>
        </p:nvSpPr>
        <p:spPr>
          <a:xfrm flipH="1">
            <a:off x="11061999" y="5368182"/>
            <a:ext cx="988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74"/>
          <p:cNvPicPr preferRelativeResize="0"/>
          <p:nvPr/>
        </p:nvPicPr>
        <p:blipFill rotWithShape="1">
          <a:blip r:embed="rId3">
            <a:alphaModFix/>
          </a:blip>
          <a:srcRect b="0" l="0" r="0" t="299"/>
          <a:stretch/>
        </p:blipFill>
        <p:spPr>
          <a:xfrm>
            <a:off x="4330850" y="1078225"/>
            <a:ext cx="7559875" cy="4700075"/>
          </a:xfrm>
          <a:prstGeom prst="rect">
            <a:avLst/>
          </a:prstGeom>
          <a:noFill/>
          <a:ln>
            <a:noFill/>
          </a:ln>
        </p:spPr>
      </p:pic>
      <p:sp>
        <p:nvSpPr>
          <p:cNvPr id="707" name="Google Shape;707;p74"/>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Set the dark filter setting to</a:t>
            </a:r>
            <a:r>
              <a:rPr lang="en-US" sz="2000">
                <a:solidFill>
                  <a:schemeClr val="dk1"/>
                </a:solidFill>
              </a:rPr>
              <a:t> </a:t>
            </a:r>
            <a:r>
              <a:rPr lang="en-US" sz="2000">
                <a:solidFill>
                  <a:schemeClr val="dk1"/>
                </a:solidFill>
                <a:latin typeface="Roboto Mono"/>
                <a:ea typeface="Roboto Mono"/>
                <a:cs typeface="Roboto Mono"/>
                <a:sym typeface="Roboto Mono"/>
              </a:rPr>
              <a:t>Dark Filter</a:t>
            </a:r>
            <a:r>
              <a:rPr lang="en-US" sz="2000">
                <a:solidFill>
                  <a:schemeClr val="dk1"/>
                </a:solidFill>
              </a:rPr>
              <a:t> </a:t>
            </a:r>
            <a:r>
              <a:rPr lang="en-US" sz="2000"/>
              <a:t>for dark plots always, or set the filter to </a:t>
            </a:r>
            <a:r>
              <a:rPr lang="en-US" sz="2000">
                <a:solidFill>
                  <a:schemeClr val="dk1"/>
                </a:solidFill>
                <a:latin typeface="Roboto Mono"/>
                <a:ea typeface="Roboto Mono"/>
                <a:cs typeface="Roboto Mono"/>
                <a:sym typeface="Roboto Mono"/>
              </a:rPr>
              <a:t>Follow Theme</a:t>
            </a:r>
            <a:endParaRPr sz="1100">
              <a:solidFill>
                <a:schemeClr val="dk1"/>
              </a:solidFill>
            </a:endParaRPr>
          </a:p>
        </p:txBody>
      </p:sp>
      <p:sp>
        <p:nvSpPr>
          <p:cNvPr id="708" name="Google Shape;708;p7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4"/>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Plots</a:t>
            </a:r>
            <a:endParaRPr/>
          </a:p>
        </p:txBody>
      </p:sp>
      <p:sp>
        <p:nvSpPr>
          <p:cNvPr id="711" name="Google Shape;711;p74"/>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712" name="Google Shape;712;p74"/>
          <p:cNvSpPr txBox="1"/>
          <p:nvPr/>
        </p:nvSpPr>
        <p:spPr>
          <a:xfrm flipH="1">
            <a:off x="11061999" y="5368182"/>
            <a:ext cx="988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txBox="1"/>
          <p:nvPr>
            <p:ph idx="1" type="subTitle"/>
          </p:nvPr>
        </p:nvSpPr>
        <p:spPr>
          <a:xfrm>
            <a:off x="568300" y="4415026"/>
            <a:ext cx="5201100" cy="1510200"/>
          </a:xfrm>
          <a:prstGeom prst="rect">
            <a:avLst/>
          </a:prstGeom>
        </p:spPr>
        <p:txBody>
          <a:bodyPr anchorCtr="0" anchor="t" bIns="45700" lIns="91425" spcFirstLastPara="1" rIns="91425" wrap="square" tIns="45700">
            <a:normAutofit/>
          </a:bodyPr>
          <a:lstStyle/>
          <a:p>
            <a:pPr indent="0" lvl="0" marL="0" rtl="0" algn="r">
              <a:lnSpc>
                <a:spcPct val="200000"/>
              </a:lnSpc>
              <a:spcBef>
                <a:spcPts val="0"/>
              </a:spcBef>
              <a:spcAft>
                <a:spcPts val="0"/>
              </a:spcAft>
              <a:buNone/>
            </a:pPr>
            <a:r>
              <a:rPr lang="en-US"/>
              <a:t>Enhancing your analysis with AI</a:t>
            </a:r>
            <a:endParaRPr/>
          </a:p>
        </p:txBody>
      </p:sp>
      <p:sp>
        <p:nvSpPr>
          <p:cNvPr id="719" name="Google Shape;719;p75"/>
          <p:cNvSpPr txBox="1"/>
          <p:nvPr>
            <p:ph type="ctrTitle"/>
          </p:nvPr>
        </p:nvSpPr>
        <p:spPr>
          <a:xfrm>
            <a:off x="897324" y="2413186"/>
            <a:ext cx="4872000" cy="1828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Thoughtful Pairing with Positron Assistant</a:t>
            </a:r>
            <a:endParaRPr/>
          </a:p>
        </p:txBody>
      </p:sp>
      <p:pic>
        <p:nvPicPr>
          <p:cNvPr id="720" name="Google Shape;720;p75" title="positron-assistant 2 (1).png"/>
          <p:cNvPicPr preferRelativeResize="0"/>
          <p:nvPr/>
        </p:nvPicPr>
        <p:blipFill>
          <a:blip r:embed="rId3">
            <a:alphaModFix/>
          </a:blip>
          <a:stretch>
            <a:fillRect/>
          </a:stretch>
        </p:blipFill>
        <p:spPr>
          <a:xfrm>
            <a:off x="5077875" y="2163625"/>
            <a:ext cx="691525" cy="691525"/>
          </a:xfrm>
          <a:prstGeom prst="rect">
            <a:avLst/>
          </a:prstGeom>
          <a:noFill/>
          <a:ln>
            <a:noFill/>
          </a:ln>
        </p:spPr>
      </p:pic>
      <p:pic>
        <p:nvPicPr>
          <p:cNvPr id="721" name="Google Shape;721;p75"/>
          <p:cNvPicPr preferRelativeResize="0"/>
          <p:nvPr/>
        </p:nvPicPr>
        <p:blipFill>
          <a:blip r:embed="rId4">
            <a:alphaModFix/>
          </a:blip>
          <a:stretch>
            <a:fillRect/>
          </a:stretch>
        </p:blipFill>
        <p:spPr>
          <a:xfrm>
            <a:off x="78090" y="1399201"/>
            <a:ext cx="606587" cy="6066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idx="4" type="body"/>
          </p:nvPr>
        </p:nvSpPr>
        <p:spPr>
          <a:xfrm>
            <a:off x="545600" y="2963500"/>
            <a:ext cx="7709400" cy="3712500"/>
          </a:xfrm>
          <a:prstGeom prst="rect">
            <a:avLst/>
          </a:prstGeom>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2500"/>
              <a:t>An AI client providing LLM integration in Positron</a:t>
            </a:r>
            <a:endParaRPr sz="2500"/>
          </a:p>
          <a:p>
            <a:pPr indent="0" lvl="0" marL="0" rtl="0" algn="l">
              <a:lnSpc>
                <a:spcPct val="80000"/>
              </a:lnSpc>
              <a:spcBef>
                <a:spcPts val="0"/>
              </a:spcBef>
              <a:spcAft>
                <a:spcPts val="0"/>
              </a:spcAft>
              <a:buNone/>
            </a:pPr>
            <a:r>
              <a:t/>
            </a:r>
            <a:endParaRPr sz="2500"/>
          </a:p>
          <a:p>
            <a:pPr indent="-209550" lvl="0" marL="228600" rtl="0" algn="l">
              <a:lnSpc>
                <a:spcPct val="80000"/>
              </a:lnSpc>
              <a:spcBef>
                <a:spcPts val="1000"/>
              </a:spcBef>
              <a:spcAft>
                <a:spcPts val="0"/>
              </a:spcAft>
              <a:buClr>
                <a:schemeClr val="accent5"/>
              </a:buClr>
              <a:buSzPts val="2500"/>
              <a:buChar char="•"/>
            </a:pPr>
            <a:r>
              <a:rPr lang="en-US" sz="2500"/>
              <a:t>Chat and inline completions</a:t>
            </a:r>
            <a:endParaRPr sz="2500"/>
          </a:p>
          <a:p>
            <a:pPr indent="0" lvl="0" marL="0" rtl="0" algn="l">
              <a:lnSpc>
                <a:spcPct val="80000"/>
              </a:lnSpc>
              <a:spcBef>
                <a:spcPts val="1000"/>
              </a:spcBef>
              <a:spcAft>
                <a:spcPts val="0"/>
              </a:spcAft>
              <a:buNone/>
            </a:pPr>
            <a:r>
              <a:t/>
            </a:r>
            <a:endParaRPr sz="2500"/>
          </a:p>
          <a:p>
            <a:pPr indent="-209550" lvl="0" marL="228600" rtl="0" algn="l">
              <a:lnSpc>
                <a:spcPct val="80000"/>
              </a:lnSpc>
              <a:spcBef>
                <a:spcPts val="1000"/>
              </a:spcBef>
              <a:spcAft>
                <a:spcPts val="0"/>
              </a:spcAft>
              <a:buClr>
                <a:schemeClr val="dk1"/>
              </a:buClr>
              <a:buSzPts val="2500"/>
              <a:buChar char="•"/>
            </a:pPr>
            <a:r>
              <a:rPr lang="en-US" sz="2500"/>
              <a:t>Great for help with debugging, refactoring, and getting suggestions for next steps</a:t>
            </a:r>
            <a:endParaRPr sz="2500"/>
          </a:p>
          <a:p>
            <a:pPr indent="0" lvl="0" marL="0" rtl="0" algn="l">
              <a:lnSpc>
                <a:spcPct val="80000"/>
              </a:lnSpc>
              <a:spcBef>
                <a:spcPts val="1000"/>
              </a:spcBef>
              <a:spcAft>
                <a:spcPts val="0"/>
              </a:spcAft>
              <a:buNone/>
            </a:pPr>
            <a:r>
              <a:t/>
            </a:r>
            <a:endParaRPr sz="2500"/>
          </a:p>
        </p:txBody>
      </p:sp>
      <p:sp>
        <p:nvSpPr>
          <p:cNvPr id="728" name="Google Shape;728;p76"/>
          <p:cNvSpPr txBox="1"/>
          <p:nvPr>
            <p:ph type="title"/>
          </p:nvPr>
        </p:nvSpPr>
        <p:spPr>
          <a:xfrm>
            <a:off x="545592" y="1600901"/>
            <a:ext cx="10515600" cy="136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Positron Assistant?</a:t>
            </a:r>
            <a:endParaRPr/>
          </a:p>
        </p:txBody>
      </p:sp>
      <p:sp>
        <p:nvSpPr>
          <p:cNvPr id="729" name="Google Shape;729;p76"/>
          <p:cNvSpPr txBox="1"/>
          <p:nvPr>
            <p:ph idx="1" type="subTitle"/>
          </p:nvPr>
        </p:nvSpPr>
        <p:spPr>
          <a:xfrm>
            <a:off x="587050" y="381000"/>
            <a:ext cx="8738400" cy="281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730" name="Google Shape;730;p76"/>
          <p:cNvSpPr txBox="1"/>
          <p:nvPr>
            <p:ph idx="2" type="subTitle"/>
          </p:nvPr>
        </p:nvSpPr>
        <p:spPr>
          <a:xfrm>
            <a:off x="6270525" y="631090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txBox="1"/>
          <p:nvPr>
            <p:ph idx="3" type="subTitle"/>
          </p:nvPr>
        </p:nvSpPr>
        <p:spPr>
          <a:xfrm>
            <a:off x="8928525" y="631090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76"/>
          <p:cNvPicPr preferRelativeResize="0"/>
          <p:nvPr/>
        </p:nvPicPr>
        <p:blipFill>
          <a:blip r:embed="rId3">
            <a:alphaModFix/>
          </a:blip>
          <a:stretch>
            <a:fillRect/>
          </a:stretch>
        </p:blipFill>
        <p:spPr>
          <a:xfrm>
            <a:off x="587050" y="362092"/>
            <a:ext cx="1293549" cy="1293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7"/>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7"/>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7"/>
          <p:cNvSpPr txBox="1"/>
          <p:nvPr>
            <p:ph type="title"/>
          </p:nvPr>
        </p:nvSpPr>
        <p:spPr>
          <a:xfrm>
            <a:off x="469400" y="702270"/>
            <a:ext cx="3075300" cy="221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Context beyond files on disk</a:t>
            </a:r>
            <a:endParaRPr/>
          </a:p>
        </p:txBody>
      </p:sp>
      <p:sp>
        <p:nvSpPr>
          <p:cNvPr id="741" name="Google Shape;741;p77"/>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742" name="Google Shape;742;p77"/>
          <p:cNvSpPr txBox="1"/>
          <p:nvPr/>
        </p:nvSpPr>
        <p:spPr>
          <a:xfrm>
            <a:off x="-6121050" y="1158500"/>
            <a:ext cx="5217600" cy="371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2100">
              <a:solidFill>
                <a:srgbClr val="404041"/>
              </a:solidFill>
              <a:latin typeface="Open Sans"/>
              <a:ea typeface="Open Sans"/>
              <a:cs typeface="Open Sans"/>
              <a:sym typeface="Open Sans"/>
            </a:endParaRPr>
          </a:p>
        </p:txBody>
      </p:sp>
      <p:pic>
        <p:nvPicPr>
          <p:cNvPr id="743" name="Google Shape;743;p77"/>
          <p:cNvPicPr preferRelativeResize="0"/>
          <p:nvPr/>
        </p:nvPicPr>
        <p:blipFill>
          <a:blip r:embed="rId3">
            <a:alphaModFix/>
          </a:blip>
          <a:stretch>
            <a:fillRect/>
          </a:stretch>
        </p:blipFill>
        <p:spPr>
          <a:xfrm>
            <a:off x="12931627" y="2006674"/>
            <a:ext cx="5641350" cy="4851326"/>
          </a:xfrm>
          <a:prstGeom prst="rect">
            <a:avLst/>
          </a:prstGeom>
          <a:noFill/>
          <a:ln>
            <a:noFill/>
          </a:ln>
        </p:spPr>
      </p:pic>
      <p:sp>
        <p:nvSpPr>
          <p:cNvPr id="744" name="Google Shape;744;p77"/>
          <p:cNvSpPr txBox="1"/>
          <p:nvPr>
            <p:ph idx="4294967295" type="body"/>
          </p:nvPr>
        </p:nvSpPr>
        <p:spPr>
          <a:xfrm>
            <a:off x="445300" y="2921070"/>
            <a:ext cx="3017100" cy="25758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Aware of active console/runtime</a:t>
            </a:r>
            <a:endParaRPr sz="2000"/>
          </a:p>
          <a:p>
            <a:pPr indent="-241300" lvl="0" marL="228600" rtl="0" algn="l">
              <a:spcBef>
                <a:spcPts val="1000"/>
              </a:spcBef>
              <a:spcAft>
                <a:spcPts val="0"/>
              </a:spcAft>
              <a:buClr>
                <a:schemeClr val="dk1"/>
              </a:buClr>
              <a:buSzPts val="2000"/>
              <a:buChar char="•"/>
            </a:pPr>
            <a:r>
              <a:rPr lang="en-US" sz="2000"/>
              <a:t>Aware of structure of in-memory objects</a:t>
            </a:r>
            <a:endParaRPr sz="2000"/>
          </a:p>
          <a:p>
            <a:pPr indent="-241300" lvl="0" marL="228600" rtl="0" algn="l">
              <a:spcBef>
                <a:spcPts val="1000"/>
              </a:spcBef>
              <a:spcAft>
                <a:spcPts val="0"/>
              </a:spcAft>
              <a:buClr>
                <a:schemeClr val="accent5"/>
              </a:buClr>
              <a:buSzPts val="2000"/>
              <a:buChar char="•"/>
            </a:pPr>
            <a:r>
              <a:rPr lang="en-US" sz="2000"/>
              <a:t>Ask questions about your variables and console session</a:t>
            </a:r>
            <a:endParaRPr sz="2000"/>
          </a:p>
        </p:txBody>
      </p:sp>
      <p:pic>
        <p:nvPicPr>
          <p:cNvPr id="745" name="Google Shape;745;p77"/>
          <p:cNvPicPr preferRelativeResize="0"/>
          <p:nvPr/>
        </p:nvPicPr>
        <p:blipFill>
          <a:blip r:embed="rId4">
            <a:alphaModFix/>
          </a:blip>
          <a:stretch>
            <a:fillRect/>
          </a:stretch>
        </p:blipFill>
        <p:spPr>
          <a:xfrm>
            <a:off x="3847176" y="743543"/>
            <a:ext cx="8436941" cy="54584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8"/>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8"/>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8"/>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754" name="Google Shape;754;p78" title="sidebar_chat.png"/>
          <p:cNvPicPr preferRelativeResize="0"/>
          <p:nvPr/>
        </p:nvPicPr>
        <p:blipFill>
          <a:blip r:embed="rId3">
            <a:alphaModFix/>
          </a:blip>
          <a:stretch>
            <a:fillRect/>
          </a:stretch>
        </p:blipFill>
        <p:spPr>
          <a:xfrm>
            <a:off x="4188653" y="1275840"/>
            <a:ext cx="7785626" cy="4835600"/>
          </a:xfrm>
          <a:prstGeom prst="rect">
            <a:avLst/>
          </a:prstGeom>
          <a:noFill/>
          <a:ln>
            <a:noFill/>
          </a:ln>
        </p:spPr>
      </p:pic>
      <p:sp>
        <p:nvSpPr>
          <p:cNvPr id="755" name="Google Shape;755;p78"/>
          <p:cNvSpPr/>
          <p:nvPr/>
        </p:nvSpPr>
        <p:spPr>
          <a:xfrm>
            <a:off x="5880228" y="5084639"/>
            <a:ext cx="2430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6" name="Google Shape;756;p78"/>
          <p:cNvSpPr txBox="1"/>
          <p:nvPr>
            <p:ph idx="4294967295" type="body"/>
          </p:nvPr>
        </p:nvSpPr>
        <p:spPr>
          <a:xfrm>
            <a:off x="445300" y="3566726"/>
            <a:ext cx="3017100" cy="2284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Click the eye icon to enable or disable session context</a:t>
            </a:r>
            <a:endParaRPr sz="1100">
              <a:solidFill>
                <a:schemeClr val="dk1"/>
              </a:solidFill>
            </a:endParaRPr>
          </a:p>
        </p:txBody>
      </p:sp>
      <p:sp>
        <p:nvSpPr>
          <p:cNvPr id="757" name="Google Shape;757;p78"/>
          <p:cNvSpPr txBox="1"/>
          <p:nvPr>
            <p:ph type="title"/>
          </p:nvPr>
        </p:nvSpPr>
        <p:spPr>
          <a:xfrm>
            <a:off x="469400" y="1056600"/>
            <a:ext cx="3075300" cy="228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Configuring access to session context</a:t>
            </a:r>
            <a:endParaRPr/>
          </a:p>
        </p:txBody>
      </p:sp>
      <p:sp>
        <p:nvSpPr>
          <p:cNvPr id="758" name="Google Shape;758;p78"/>
          <p:cNvSpPr txBox="1"/>
          <p:nvPr>
            <p:ph idx="4294967295" type="body"/>
          </p:nvPr>
        </p:nvSpPr>
        <p:spPr>
          <a:xfrm>
            <a:off x="4517575" y="746560"/>
            <a:ext cx="71121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1600">
                <a:solidFill>
                  <a:schemeClr val="lt1"/>
                </a:solidFill>
              </a:rPr>
              <a:t>Asking about the current plot with Console session </a:t>
            </a:r>
            <a:r>
              <a:rPr b="1" lang="en-US" sz="1600">
                <a:solidFill>
                  <a:schemeClr val="lt1"/>
                </a:solidFill>
              </a:rPr>
              <a:t>enabled</a:t>
            </a:r>
            <a:r>
              <a:rPr lang="en-US" sz="1600">
                <a:solidFill>
                  <a:schemeClr val="lt1"/>
                </a:solidFill>
              </a:rPr>
              <a:t> in context</a:t>
            </a:r>
            <a:endParaRPr sz="1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9"/>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9"/>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767" name="Google Shape;767;p79" title="sidebar_chat_disabled_session.png"/>
          <p:cNvPicPr preferRelativeResize="0"/>
          <p:nvPr/>
        </p:nvPicPr>
        <p:blipFill rotWithShape="1">
          <a:blip r:embed="rId3">
            <a:alphaModFix/>
          </a:blip>
          <a:srcRect b="0" l="39" r="39" t="0"/>
          <a:stretch/>
        </p:blipFill>
        <p:spPr>
          <a:xfrm>
            <a:off x="4188653" y="1275840"/>
            <a:ext cx="7785626" cy="4835599"/>
          </a:xfrm>
          <a:prstGeom prst="rect">
            <a:avLst/>
          </a:prstGeom>
          <a:noFill/>
          <a:ln>
            <a:noFill/>
          </a:ln>
        </p:spPr>
      </p:pic>
      <p:sp>
        <p:nvSpPr>
          <p:cNvPr id="768" name="Google Shape;768;p79"/>
          <p:cNvSpPr txBox="1"/>
          <p:nvPr>
            <p:ph idx="4294967295" type="body"/>
          </p:nvPr>
        </p:nvSpPr>
        <p:spPr>
          <a:xfrm>
            <a:off x="4517575" y="746560"/>
            <a:ext cx="71121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1600">
                <a:solidFill>
                  <a:schemeClr val="lt1"/>
                </a:solidFill>
              </a:rPr>
              <a:t>Asking about the current plot with Console session </a:t>
            </a:r>
            <a:r>
              <a:rPr b="1" lang="en-US" sz="1600">
                <a:solidFill>
                  <a:schemeClr val="lt1"/>
                </a:solidFill>
              </a:rPr>
              <a:t>disabled</a:t>
            </a:r>
            <a:r>
              <a:rPr lang="en-US" sz="1600">
                <a:solidFill>
                  <a:schemeClr val="lt1"/>
                </a:solidFill>
              </a:rPr>
              <a:t> in context</a:t>
            </a:r>
            <a:endParaRPr sz="1600">
              <a:solidFill>
                <a:schemeClr val="lt1"/>
              </a:solidFill>
            </a:endParaRPr>
          </a:p>
        </p:txBody>
      </p:sp>
      <p:sp>
        <p:nvSpPr>
          <p:cNvPr id="769" name="Google Shape;769;p79"/>
          <p:cNvSpPr/>
          <p:nvPr/>
        </p:nvSpPr>
        <p:spPr>
          <a:xfrm>
            <a:off x="5880228" y="5084639"/>
            <a:ext cx="2430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0" name="Google Shape;770;p79"/>
          <p:cNvSpPr txBox="1"/>
          <p:nvPr>
            <p:ph idx="4294967295" type="body"/>
          </p:nvPr>
        </p:nvSpPr>
        <p:spPr>
          <a:xfrm>
            <a:off x="445300" y="3566726"/>
            <a:ext cx="3017100" cy="2284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Click the eye icon to enable or disable session context</a:t>
            </a:r>
            <a:endParaRPr sz="1100">
              <a:solidFill>
                <a:schemeClr val="dk1"/>
              </a:solidFill>
            </a:endParaRPr>
          </a:p>
        </p:txBody>
      </p:sp>
      <p:sp>
        <p:nvSpPr>
          <p:cNvPr id="771" name="Google Shape;771;p79"/>
          <p:cNvSpPr txBox="1"/>
          <p:nvPr>
            <p:ph type="title"/>
          </p:nvPr>
        </p:nvSpPr>
        <p:spPr>
          <a:xfrm>
            <a:off x="469400" y="1056600"/>
            <a:ext cx="3075300" cy="228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Configuring access to session context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Command Palette</a:t>
            </a:r>
            <a:endParaRPr/>
          </a:p>
        </p:txBody>
      </p:sp>
      <p:sp>
        <p:nvSpPr>
          <p:cNvPr id="302" name="Google Shape;302;p44"/>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0" lvl="0" marL="228600" rtl="0" algn="l">
              <a:spcBef>
                <a:spcPts val="1000"/>
              </a:spcBef>
              <a:spcAft>
                <a:spcPts val="0"/>
              </a:spcAft>
              <a:buNone/>
            </a:pPr>
            <a:r>
              <a:t/>
            </a:r>
            <a:endParaRPr sz="2000"/>
          </a:p>
          <a:p>
            <a:pPr indent="-241300" lvl="0" marL="228600" rtl="0" algn="l">
              <a:spcBef>
                <a:spcPts val="1000"/>
              </a:spcBef>
              <a:spcAft>
                <a:spcPts val="0"/>
              </a:spcAft>
              <a:buClr>
                <a:schemeClr val="accent5"/>
              </a:buClr>
              <a:buSzPts val="2000"/>
              <a:buChar char="•"/>
            </a:pPr>
            <a:r>
              <a:rPr lang="en-US" sz="2000"/>
              <a:t>Run any command, install extensions, toggle settings</a:t>
            </a:r>
            <a:endParaRPr sz="2000"/>
          </a:p>
          <a:p>
            <a:pPr indent="0" lvl="0" marL="0" rtl="0" algn="l">
              <a:spcBef>
                <a:spcPts val="1000"/>
              </a:spcBef>
              <a:spcAft>
                <a:spcPts val="0"/>
              </a:spcAft>
              <a:buNone/>
            </a:pPr>
            <a:r>
              <a:t/>
            </a:r>
            <a:endParaRPr sz="2000"/>
          </a:p>
          <a:p>
            <a:pPr indent="-241300" lvl="0" marL="228600" rtl="0" algn="l">
              <a:spcBef>
                <a:spcPts val="1000"/>
              </a:spcBef>
              <a:spcAft>
                <a:spcPts val="0"/>
              </a:spcAft>
              <a:buClr>
                <a:schemeClr val="accent5"/>
              </a:buClr>
              <a:buSzPts val="2000"/>
              <a:buChar char="•"/>
            </a:pPr>
            <a:r>
              <a:rPr lang="en-US" sz="2000"/>
              <a:t>Great for discovering what’s possible</a:t>
            </a:r>
            <a:endParaRPr sz="2000"/>
          </a:p>
        </p:txBody>
      </p:sp>
      <p:sp>
        <p:nvSpPr>
          <p:cNvPr id="303" name="Google Shape;303;p44"/>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304" name="Google Shape;304;p44"/>
          <p:cNvPicPr preferRelativeResize="0"/>
          <p:nvPr/>
        </p:nvPicPr>
        <p:blipFill rotWithShape="1">
          <a:blip r:embed="rId3">
            <a:alphaModFix/>
          </a:blip>
          <a:srcRect b="47145" l="0" r="0" t="0"/>
          <a:stretch/>
        </p:blipFill>
        <p:spPr>
          <a:xfrm>
            <a:off x="4472358" y="2085752"/>
            <a:ext cx="7205500" cy="3417801"/>
          </a:xfrm>
          <a:prstGeom prst="rect">
            <a:avLst/>
          </a:prstGeom>
          <a:noFill/>
          <a:ln>
            <a:noFill/>
          </a:ln>
        </p:spPr>
      </p:pic>
      <p:sp>
        <p:nvSpPr>
          <p:cNvPr id="305" name="Google Shape;305;p44"/>
          <p:cNvSpPr txBox="1"/>
          <p:nvPr>
            <p:ph idx="4294967295" type="body"/>
          </p:nvPr>
        </p:nvSpPr>
        <p:spPr>
          <a:xfrm>
            <a:off x="4579508" y="1354438"/>
            <a:ext cx="7112100" cy="105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500">
                <a:solidFill>
                  <a:schemeClr val="lt1"/>
                </a:solidFill>
              </a:rPr>
              <a:t>Press </a:t>
            </a:r>
            <a:r>
              <a:rPr lang="en-US" sz="2500">
                <a:solidFill>
                  <a:schemeClr val="accent6"/>
                </a:solidFill>
                <a:latin typeface="Roboto Mono"/>
                <a:ea typeface="Roboto Mono"/>
                <a:cs typeface="Roboto Mono"/>
                <a:sym typeface="Roboto Mono"/>
              </a:rPr>
              <a:t>Ctrl+Shift+P</a:t>
            </a:r>
            <a:r>
              <a:rPr lang="en-US" sz="2500">
                <a:solidFill>
                  <a:schemeClr val="accent6"/>
                </a:solidFill>
              </a:rPr>
              <a:t> / </a:t>
            </a:r>
            <a:r>
              <a:rPr lang="en-US" sz="2500">
                <a:solidFill>
                  <a:schemeClr val="accent6"/>
                </a:solidFill>
                <a:latin typeface="Roboto Mono"/>
                <a:ea typeface="Roboto Mono"/>
                <a:cs typeface="Roboto Mono"/>
                <a:sym typeface="Roboto Mono"/>
              </a:rPr>
              <a:t>Cmd+Shift+P</a:t>
            </a:r>
            <a:r>
              <a:rPr lang="en-US" sz="2500">
                <a:solidFill>
                  <a:schemeClr val="lt1"/>
                </a:solidFill>
              </a:rPr>
              <a:t> to open</a:t>
            </a:r>
            <a:endParaRPr sz="25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0"/>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0"/>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0"/>
          <p:cNvSpPr txBox="1"/>
          <p:nvPr>
            <p:ph idx="4294967295" type="body"/>
          </p:nvPr>
        </p:nvSpPr>
        <p:spPr>
          <a:xfrm>
            <a:off x="3914200" y="-1619600"/>
            <a:ext cx="71121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lt1"/>
                </a:solidFill>
              </a:rPr>
              <a:t>opt-out of including session; add additional files, info to session, you can also attach a commit to your context</a:t>
            </a:r>
            <a:endParaRPr>
              <a:solidFill>
                <a:schemeClr val="lt1"/>
              </a:solidFill>
            </a:endParaRPr>
          </a:p>
        </p:txBody>
      </p:sp>
      <p:sp>
        <p:nvSpPr>
          <p:cNvPr id="780" name="Google Shape;780;p80"/>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Adding more context</a:t>
            </a:r>
            <a:endParaRPr/>
          </a:p>
        </p:txBody>
      </p:sp>
      <p:sp>
        <p:nvSpPr>
          <p:cNvPr id="781" name="Google Shape;781;p80"/>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782" name="Google Shape;782;p80"/>
          <p:cNvPicPr preferRelativeResize="0"/>
          <p:nvPr/>
        </p:nvPicPr>
        <p:blipFill>
          <a:blip r:embed="rId3">
            <a:alphaModFix/>
          </a:blip>
          <a:stretch>
            <a:fillRect/>
          </a:stretch>
        </p:blipFill>
        <p:spPr>
          <a:xfrm>
            <a:off x="4234950" y="1079100"/>
            <a:ext cx="7584824" cy="4699776"/>
          </a:xfrm>
          <a:prstGeom prst="rect">
            <a:avLst/>
          </a:prstGeom>
          <a:noFill/>
          <a:ln>
            <a:noFill/>
          </a:ln>
        </p:spPr>
      </p:pic>
      <p:sp>
        <p:nvSpPr>
          <p:cNvPr id="783" name="Google Shape;783;p80"/>
          <p:cNvSpPr/>
          <p:nvPr/>
        </p:nvSpPr>
        <p:spPr>
          <a:xfrm>
            <a:off x="4718528" y="4592075"/>
            <a:ext cx="9525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84" name="Google Shape;784;p80"/>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Click the </a:t>
            </a:r>
            <a:r>
              <a:rPr lang="en-US" sz="2000">
                <a:solidFill>
                  <a:schemeClr val="dk1"/>
                </a:solidFill>
                <a:latin typeface="Roboto Mono"/>
                <a:ea typeface="Roboto Mono"/>
                <a:cs typeface="Roboto Mono"/>
                <a:sym typeface="Roboto Mono"/>
              </a:rPr>
              <a:t>📎 Add Context…</a:t>
            </a:r>
            <a:r>
              <a:rPr lang="en-US" sz="2000"/>
              <a:t> button in the chat input box to attach context to your request</a:t>
            </a:r>
            <a:endParaRPr sz="1100">
              <a:solidFill>
                <a:schemeClr val="dk1"/>
              </a:solidFill>
            </a:endParaRPr>
          </a:p>
          <a:p>
            <a:pPr indent="0" lvl="0" marL="228600" rtl="0" algn="l">
              <a:spcBef>
                <a:spcPts val="1000"/>
              </a:spcBef>
              <a:spcAft>
                <a:spcPts val="0"/>
              </a:spcAft>
              <a:buNone/>
            </a:pPr>
            <a: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1"/>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Retrieve helpful context to include with your prompt</a:t>
            </a:r>
            <a:endParaRPr sz="2000"/>
          </a:p>
        </p:txBody>
      </p:sp>
      <p:sp>
        <p:nvSpPr>
          <p:cNvPr id="791" name="Google Shape;791;p81"/>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1"/>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Tools</a:t>
            </a:r>
            <a:endParaRPr/>
          </a:p>
        </p:txBody>
      </p:sp>
      <p:sp>
        <p:nvSpPr>
          <p:cNvPr id="794" name="Google Shape;794;p81"/>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795" name="Google Shape;795;p81"/>
          <p:cNvPicPr preferRelativeResize="0"/>
          <p:nvPr/>
        </p:nvPicPr>
        <p:blipFill>
          <a:blip r:embed="rId3">
            <a:alphaModFix/>
          </a:blip>
          <a:stretch>
            <a:fillRect/>
          </a:stretch>
        </p:blipFill>
        <p:spPr>
          <a:xfrm>
            <a:off x="4023307" y="812987"/>
            <a:ext cx="8086938" cy="5232028"/>
          </a:xfrm>
          <a:prstGeom prst="rect">
            <a:avLst/>
          </a:prstGeom>
          <a:noFill/>
          <a:ln>
            <a:noFill/>
          </a:ln>
        </p:spPr>
      </p:pic>
      <p:pic>
        <p:nvPicPr>
          <p:cNvPr id="796" name="Google Shape;796;p81"/>
          <p:cNvPicPr preferRelativeResize="0"/>
          <p:nvPr/>
        </p:nvPicPr>
        <p:blipFill>
          <a:blip r:embed="rId4">
            <a:alphaModFix/>
          </a:blip>
          <a:stretch>
            <a:fillRect/>
          </a:stretch>
        </p:blipFill>
        <p:spPr>
          <a:xfrm>
            <a:off x="3177925" y="6038788"/>
            <a:ext cx="597738" cy="5977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2"/>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Look for a green checkmark, which denotes that a tool call has been made</a:t>
            </a:r>
            <a:endParaRPr sz="2000"/>
          </a:p>
        </p:txBody>
      </p:sp>
      <p:sp>
        <p:nvSpPr>
          <p:cNvPr id="803" name="Google Shape;803;p82"/>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2"/>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2"/>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Tools</a:t>
            </a:r>
            <a:endParaRPr/>
          </a:p>
        </p:txBody>
      </p:sp>
      <p:sp>
        <p:nvSpPr>
          <p:cNvPr id="806" name="Google Shape;806;p82"/>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807" name="Google Shape;807;p82" title="viewed the active plot.png"/>
          <p:cNvPicPr preferRelativeResize="0"/>
          <p:nvPr/>
        </p:nvPicPr>
        <p:blipFill rotWithShape="1">
          <a:blip r:embed="rId3">
            <a:alphaModFix/>
          </a:blip>
          <a:srcRect b="0" l="0" r="0" t="0"/>
          <a:stretch/>
        </p:blipFill>
        <p:spPr>
          <a:xfrm>
            <a:off x="4023307" y="812987"/>
            <a:ext cx="8086938" cy="5232028"/>
          </a:xfrm>
          <a:prstGeom prst="rect">
            <a:avLst/>
          </a:prstGeom>
          <a:noFill/>
          <a:ln>
            <a:noFill/>
          </a:ln>
        </p:spPr>
      </p:pic>
      <p:cxnSp>
        <p:nvCxnSpPr>
          <p:cNvPr id="808" name="Google Shape;808;p82"/>
          <p:cNvCxnSpPr/>
          <p:nvPr/>
        </p:nvCxnSpPr>
        <p:spPr>
          <a:xfrm>
            <a:off x="3985165" y="2288191"/>
            <a:ext cx="262800" cy="810300"/>
          </a:xfrm>
          <a:prstGeom prst="straightConnector1">
            <a:avLst/>
          </a:prstGeom>
          <a:noFill/>
          <a:ln cap="flat" cmpd="sng" w="38100">
            <a:solidFill>
              <a:srgbClr val="EE6330"/>
            </a:solidFill>
            <a:prstDash val="solid"/>
            <a:round/>
            <a:headEnd len="med" w="med" type="none"/>
            <a:tailEnd len="med" w="med" type="triangle"/>
          </a:ln>
        </p:spPr>
      </p:cxnSp>
      <p:sp>
        <p:nvSpPr>
          <p:cNvPr id="809" name="Google Shape;809;p82"/>
          <p:cNvSpPr txBox="1"/>
          <p:nvPr/>
        </p:nvSpPr>
        <p:spPr>
          <a:xfrm flipH="1">
            <a:off x="3312124" y="1504082"/>
            <a:ext cx="988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6000">
                <a:solidFill>
                  <a:schemeClr val="accent5"/>
                </a:solidFill>
                <a:latin typeface="Open Sans"/>
                <a:ea typeface="Open Sans"/>
                <a:cs typeface="Open Sans"/>
                <a:sym typeface="Open Sans"/>
              </a:rPr>
              <a:t>👁️</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3"/>
          <p:cNvSpPr txBox="1"/>
          <p:nvPr>
            <p:ph idx="4294967295" type="body"/>
          </p:nvPr>
        </p:nvSpPr>
        <p:spPr>
          <a:xfrm>
            <a:off x="445300" y="209588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Click the </a:t>
            </a:r>
            <a:r>
              <a:rPr lang="en-US" sz="2000">
                <a:solidFill>
                  <a:schemeClr val="dk1"/>
                </a:solidFill>
                <a:latin typeface="Roboto Mono"/>
                <a:ea typeface="Roboto Mono"/>
                <a:cs typeface="Roboto Mono"/>
                <a:sym typeface="Roboto Mono"/>
              </a:rPr>
              <a:t>📎 Add Context…</a:t>
            </a:r>
            <a:r>
              <a:rPr lang="en-US" sz="2000"/>
              <a:t> button in the chat input box to attach context to your request</a:t>
            </a:r>
            <a:endParaRPr sz="2000"/>
          </a:p>
          <a:p>
            <a:pPr indent="0" lvl="0" marL="0" rtl="0" algn="l">
              <a:spcBef>
                <a:spcPts val="1000"/>
              </a:spcBef>
              <a:spcAft>
                <a:spcPts val="0"/>
              </a:spcAft>
              <a:buNone/>
            </a:pPr>
            <a:r>
              <a:t/>
            </a:r>
            <a:endParaRPr sz="2000"/>
          </a:p>
          <a:p>
            <a:pPr indent="-241300" lvl="0" marL="228600" rtl="0" algn="l">
              <a:spcBef>
                <a:spcPts val="1000"/>
              </a:spcBef>
              <a:spcAft>
                <a:spcPts val="0"/>
              </a:spcAft>
              <a:buClr>
                <a:schemeClr val="accent5"/>
              </a:buClr>
              <a:buSzPts val="2000"/>
              <a:buChar char="•"/>
            </a:pPr>
            <a:r>
              <a:rPr lang="en-US" sz="2000"/>
              <a:t>Then, c</a:t>
            </a:r>
            <a:r>
              <a:rPr lang="en-US" sz="2000"/>
              <a:t>lick the </a:t>
            </a:r>
            <a:r>
              <a:rPr lang="en-US" sz="2000">
                <a:solidFill>
                  <a:schemeClr val="dk1"/>
                </a:solidFill>
                <a:latin typeface="Roboto Mono"/>
                <a:ea typeface="Roboto Mono"/>
                <a:cs typeface="Roboto Mono"/>
                <a:sym typeface="Roboto Mono"/>
              </a:rPr>
              <a:t>🛠️ Tools…</a:t>
            </a:r>
            <a:r>
              <a:rPr lang="en-US" sz="2000"/>
              <a:t> option to view the tools available as attachments</a:t>
            </a:r>
            <a:endParaRPr sz="2000"/>
          </a:p>
        </p:txBody>
      </p:sp>
      <p:sp>
        <p:nvSpPr>
          <p:cNvPr id="816" name="Google Shape;816;p83"/>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3"/>
          <p:cNvSpPr txBox="1"/>
          <p:nvPr>
            <p:ph idx="4294967295" type="body"/>
          </p:nvPr>
        </p:nvSpPr>
        <p:spPr>
          <a:xfrm>
            <a:off x="3914200" y="-1619600"/>
            <a:ext cx="7112100" cy="1393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solidFill>
                  <a:schemeClr val="lt1"/>
                </a:solidFill>
              </a:rPr>
              <a:t>opt-out of including session; add additional files, info to session, you can also attach a commit to your context</a:t>
            </a:r>
            <a:endParaRPr>
              <a:solidFill>
                <a:schemeClr val="lt1"/>
              </a:solidFill>
            </a:endParaRPr>
          </a:p>
        </p:txBody>
      </p:sp>
      <p:sp>
        <p:nvSpPr>
          <p:cNvPr id="818" name="Google Shape;818;p83"/>
          <p:cNvSpPr txBox="1"/>
          <p:nvPr>
            <p:ph type="title"/>
          </p:nvPr>
        </p:nvSpPr>
        <p:spPr>
          <a:xfrm>
            <a:off x="469393" y="56863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Attaching tools as context</a:t>
            </a:r>
            <a:endParaRPr/>
          </a:p>
        </p:txBody>
      </p:sp>
      <p:sp>
        <p:nvSpPr>
          <p:cNvPr id="819" name="Google Shape;819;p83"/>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820" name="Google Shape;820;p83"/>
          <p:cNvPicPr preferRelativeResize="0"/>
          <p:nvPr/>
        </p:nvPicPr>
        <p:blipFill>
          <a:blip r:embed="rId3">
            <a:alphaModFix/>
          </a:blip>
          <a:stretch>
            <a:fillRect/>
          </a:stretch>
        </p:blipFill>
        <p:spPr>
          <a:xfrm>
            <a:off x="4278245" y="1079113"/>
            <a:ext cx="7584824" cy="4699776"/>
          </a:xfrm>
          <a:prstGeom prst="rect">
            <a:avLst/>
          </a:prstGeom>
          <a:noFill/>
          <a:ln>
            <a:noFill/>
          </a:ln>
        </p:spPr>
      </p:pic>
      <p:sp>
        <p:nvSpPr>
          <p:cNvPr id="821" name="Google Shape;821;p83"/>
          <p:cNvSpPr/>
          <p:nvPr/>
        </p:nvSpPr>
        <p:spPr>
          <a:xfrm>
            <a:off x="5743624" y="2569855"/>
            <a:ext cx="9525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2" name="Google Shape;822;p83"/>
          <p:cNvSpPr/>
          <p:nvPr/>
        </p:nvSpPr>
        <p:spPr>
          <a:xfrm>
            <a:off x="4754721" y="4597613"/>
            <a:ext cx="9525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23" name="Google Shape;823;p83"/>
          <p:cNvCxnSpPr>
            <a:stCxn id="822" idx="0"/>
          </p:cNvCxnSpPr>
          <p:nvPr/>
        </p:nvCxnSpPr>
        <p:spPr>
          <a:xfrm flipH="1" rot="10800000">
            <a:off x="5230971" y="2912213"/>
            <a:ext cx="603900" cy="1685400"/>
          </a:xfrm>
          <a:prstGeom prst="straightConnector1">
            <a:avLst/>
          </a:prstGeom>
          <a:noFill/>
          <a:ln cap="flat" cmpd="sng" w="38100">
            <a:solidFill>
              <a:srgbClr val="EE6330"/>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4"/>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4"/>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4"/>
          <p:cNvSpPr txBox="1"/>
          <p:nvPr>
            <p:ph type="title"/>
          </p:nvPr>
        </p:nvSpPr>
        <p:spPr>
          <a:xfrm>
            <a:off x="469400" y="1056594"/>
            <a:ext cx="3075300" cy="2240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Tool: </a:t>
            </a:r>
            <a:r>
              <a:rPr lang="en-US"/>
              <a:t>Help with R Packages and Vignettes</a:t>
            </a:r>
            <a:endParaRPr/>
          </a:p>
        </p:txBody>
      </p:sp>
      <p:sp>
        <p:nvSpPr>
          <p:cNvPr id="832" name="Google Shape;832;p84"/>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833" name="Google Shape;833;p84"/>
          <p:cNvSpPr txBox="1"/>
          <p:nvPr>
            <p:ph idx="4294967295" type="body"/>
          </p:nvPr>
        </p:nvSpPr>
        <p:spPr>
          <a:xfrm>
            <a:off x="445300" y="3429000"/>
            <a:ext cx="3017100" cy="29664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Get help which directly references package documentation and vignettes</a:t>
            </a:r>
            <a:endParaRPr sz="2000"/>
          </a:p>
        </p:txBody>
      </p:sp>
      <p:pic>
        <p:nvPicPr>
          <p:cNvPr id="834" name="Google Shape;834;p84"/>
          <p:cNvPicPr preferRelativeResize="0"/>
          <p:nvPr/>
        </p:nvPicPr>
        <p:blipFill rotWithShape="1">
          <a:blip r:embed="rId3">
            <a:alphaModFix/>
          </a:blip>
          <a:srcRect b="15045" l="0" r="0" t="0"/>
          <a:stretch/>
        </p:blipFill>
        <p:spPr>
          <a:xfrm>
            <a:off x="6127207" y="362750"/>
            <a:ext cx="4109450" cy="6102700"/>
          </a:xfrm>
          <a:prstGeom prst="rect">
            <a:avLst/>
          </a:prstGeom>
          <a:noFill/>
          <a:ln>
            <a:noFill/>
          </a:ln>
        </p:spPr>
      </p:pic>
      <p:sp>
        <p:nvSpPr>
          <p:cNvPr id="835" name="Google Shape;835;p84"/>
          <p:cNvSpPr/>
          <p:nvPr/>
        </p:nvSpPr>
        <p:spPr>
          <a:xfrm>
            <a:off x="6144315" y="2982761"/>
            <a:ext cx="1693200" cy="320100"/>
          </a:xfrm>
          <a:prstGeom prst="roundRect">
            <a:avLst>
              <a:gd fmla="val 16667" name="adj"/>
            </a:avLst>
          </a:prstGeom>
          <a:noFill/>
          <a:ln cap="flat" cmpd="sng" w="89250">
            <a:solidFill>
              <a:srgbClr val="EE6330"/>
            </a:solidFill>
            <a:prstDash val="solid"/>
            <a:round/>
            <a:headEnd len="sm" w="sm" type="none"/>
            <a:tailEnd len="sm" w="sm" type="none"/>
          </a:ln>
        </p:spPr>
        <p:txBody>
          <a:bodyPr anchorCtr="0" anchor="ctr" bIns="107100" lIns="107100" spcFirstLastPara="1" rIns="107100" wrap="square" tIns="107100">
            <a:noAutofit/>
          </a:bodyPr>
          <a:lstStyle/>
          <a:p>
            <a:pPr indent="0" lvl="0" marL="0" rtl="0" algn="ctr">
              <a:spcBef>
                <a:spcPts val="0"/>
              </a:spcBef>
              <a:spcAft>
                <a:spcPts val="0"/>
              </a:spcAft>
              <a:buNone/>
            </a:pPr>
            <a:r>
              <a:t/>
            </a:r>
            <a:endParaRPr sz="1639">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5"/>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5"/>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5"/>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Git integration</a:t>
            </a:r>
            <a:endParaRPr/>
          </a:p>
        </p:txBody>
      </p:sp>
      <p:sp>
        <p:nvSpPr>
          <p:cNvPr id="844" name="Google Shape;844;p85"/>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Ask Assistant to explain the git tracked </a:t>
            </a:r>
            <a:r>
              <a:rPr lang="en-US" sz="2000">
                <a:solidFill>
                  <a:schemeClr val="dk1"/>
                </a:solidFill>
                <a:latin typeface="Roboto Mono"/>
                <a:ea typeface="Roboto Mono"/>
                <a:cs typeface="Roboto Mono"/>
                <a:sym typeface="Roboto Mono"/>
              </a:rPr>
              <a:t>#changes</a:t>
            </a:r>
            <a:r>
              <a:rPr lang="en-US" sz="2000"/>
              <a:t> you’ve made to your files</a:t>
            </a:r>
            <a:endParaRPr sz="2000"/>
          </a:p>
          <a:p>
            <a:pPr indent="0" lvl="0" marL="0" rtl="0" algn="l">
              <a:spcBef>
                <a:spcPts val="1000"/>
              </a:spcBef>
              <a:spcAft>
                <a:spcPts val="0"/>
              </a:spcAft>
              <a:buNone/>
            </a:pPr>
            <a:r>
              <a:t/>
            </a:r>
            <a:endParaRPr sz="2700"/>
          </a:p>
        </p:txBody>
      </p:sp>
      <p:sp>
        <p:nvSpPr>
          <p:cNvPr id="845" name="Google Shape;845;p85"/>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846" name="Google Shape;846;p85"/>
          <p:cNvPicPr preferRelativeResize="0"/>
          <p:nvPr/>
        </p:nvPicPr>
        <p:blipFill rotWithShape="1">
          <a:blip r:embed="rId3">
            <a:alphaModFix/>
          </a:blip>
          <a:srcRect b="4879" l="0" r="0" t="0"/>
          <a:stretch/>
        </p:blipFill>
        <p:spPr>
          <a:xfrm>
            <a:off x="6450400" y="590579"/>
            <a:ext cx="3250800" cy="5649950"/>
          </a:xfrm>
          <a:prstGeom prst="rect">
            <a:avLst/>
          </a:prstGeom>
          <a:noFill/>
          <a:ln cap="flat" cmpd="sng" w="19050">
            <a:solidFill>
              <a:schemeClr val="dk2"/>
            </a:solidFill>
            <a:prstDash val="solid"/>
            <a:round/>
            <a:headEnd len="sm" w="sm" type="none"/>
            <a:tailEnd len="sm" w="sm" type="none"/>
          </a:ln>
        </p:spPr>
      </p:pic>
      <p:sp>
        <p:nvSpPr>
          <p:cNvPr id="847" name="Google Shape;847;p85"/>
          <p:cNvSpPr/>
          <p:nvPr/>
        </p:nvSpPr>
        <p:spPr>
          <a:xfrm>
            <a:off x="6568775" y="2621353"/>
            <a:ext cx="19491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6"/>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6"/>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Git integration</a:t>
            </a:r>
            <a:endParaRPr/>
          </a:p>
        </p:txBody>
      </p:sp>
      <p:sp>
        <p:nvSpPr>
          <p:cNvPr id="856" name="Google Shape;856;p86"/>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From the Source Control tab, click the ✨ sparkles icon to generate a commit message</a:t>
            </a:r>
            <a:endParaRPr sz="2000"/>
          </a:p>
          <a:p>
            <a:pPr indent="0" lvl="0" marL="0" rtl="0" algn="l">
              <a:spcBef>
                <a:spcPts val="1000"/>
              </a:spcBef>
              <a:spcAft>
                <a:spcPts val="0"/>
              </a:spcAft>
              <a:buNone/>
            </a:pPr>
            <a:r>
              <a:t/>
            </a:r>
            <a:endParaRPr sz="2700"/>
          </a:p>
        </p:txBody>
      </p:sp>
      <p:sp>
        <p:nvSpPr>
          <p:cNvPr id="857" name="Google Shape;857;p86"/>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858" name="Google Shape;858;p86"/>
          <p:cNvPicPr preferRelativeResize="0"/>
          <p:nvPr/>
        </p:nvPicPr>
        <p:blipFill>
          <a:blip r:embed="rId3">
            <a:alphaModFix/>
          </a:blip>
          <a:stretch>
            <a:fillRect/>
          </a:stretch>
        </p:blipFill>
        <p:spPr>
          <a:xfrm>
            <a:off x="4249600" y="1045188"/>
            <a:ext cx="7658102" cy="4767623"/>
          </a:xfrm>
          <a:prstGeom prst="rect">
            <a:avLst/>
          </a:prstGeom>
          <a:noFill/>
          <a:ln>
            <a:noFill/>
          </a:ln>
        </p:spPr>
      </p:pic>
      <p:sp>
        <p:nvSpPr>
          <p:cNvPr id="859" name="Google Shape;859;p86"/>
          <p:cNvSpPr/>
          <p:nvPr/>
        </p:nvSpPr>
        <p:spPr>
          <a:xfrm>
            <a:off x="6711481" y="2338338"/>
            <a:ext cx="2784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60" name="Google Shape;860;p86"/>
          <p:cNvSpPr/>
          <p:nvPr/>
        </p:nvSpPr>
        <p:spPr>
          <a:xfrm>
            <a:off x="4176325" y="2266058"/>
            <a:ext cx="513000" cy="4389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7"/>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7"/>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7"/>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Git integration</a:t>
            </a:r>
            <a:endParaRPr/>
          </a:p>
        </p:txBody>
      </p:sp>
      <p:sp>
        <p:nvSpPr>
          <p:cNvPr id="869" name="Google Shape;869;p87"/>
          <p:cNvSpPr txBox="1"/>
          <p:nvPr>
            <p:ph idx="4294967295" type="body"/>
          </p:nvPr>
        </p:nvSpPr>
        <p:spPr>
          <a:xfrm>
            <a:off x="445300" y="2583850"/>
            <a:ext cx="3017100" cy="38115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Attach a commit as context to get </a:t>
            </a:r>
            <a:r>
              <a:rPr lang="en-US" sz="2000"/>
              <a:t>a summary or</a:t>
            </a:r>
            <a:r>
              <a:rPr lang="en-US" sz="2000"/>
              <a:t> explanation of the changes</a:t>
            </a:r>
            <a:endParaRPr sz="2000"/>
          </a:p>
          <a:p>
            <a:pPr indent="0" lvl="0" marL="0" rtl="0" algn="l">
              <a:spcBef>
                <a:spcPts val="1000"/>
              </a:spcBef>
              <a:spcAft>
                <a:spcPts val="0"/>
              </a:spcAft>
              <a:buNone/>
            </a:pPr>
            <a:r>
              <a:t/>
            </a:r>
            <a:endParaRPr sz="2700"/>
          </a:p>
        </p:txBody>
      </p:sp>
      <p:sp>
        <p:nvSpPr>
          <p:cNvPr id="870" name="Google Shape;870;p87"/>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871" name="Google Shape;871;p87"/>
          <p:cNvPicPr preferRelativeResize="0"/>
          <p:nvPr/>
        </p:nvPicPr>
        <p:blipFill>
          <a:blip r:embed="rId3">
            <a:alphaModFix/>
          </a:blip>
          <a:stretch>
            <a:fillRect/>
          </a:stretch>
        </p:blipFill>
        <p:spPr>
          <a:xfrm>
            <a:off x="4173099" y="832825"/>
            <a:ext cx="7584824" cy="4699776"/>
          </a:xfrm>
          <a:prstGeom prst="rect">
            <a:avLst/>
          </a:prstGeom>
          <a:noFill/>
          <a:ln>
            <a:noFill/>
          </a:ln>
        </p:spPr>
      </p:pic>
      <p:sp>
        <p:nvSpPr>
          <p:cNvPr id="872" name="Google Shape;872;p87"/>
          <p:cNvSpPr/>
          <p:nvPr/>
        </p:nvSpPr>
        <p:spPr>
          <a:xfrm>
            <a:off x="5609173" y="1632013"/>
            <a:ext cx="12834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73" name="Google Shape;873;p87"/>
          <p:cNvSpPr/>
          <p:nvPr/>
        </p:nvSpPr>
        <p:spPr>
          <a:xfrm>
            <a:off x="4656678" y="4345788"/>
            <a:ext cx="952500" cy="273300"/>
          </a:xfrm>
          <a:prstGeom prst="roundRect">
            <a:avLst>
              <a:gd fmla="val 16667" name="adj"/>
            </a:avLst>
          </a:prstGeom>
          <a:noFill/>
          <a:ln cap="flat" cmpd="sng" w="76200">
            <a:solidFill>
              <a:srgbClr val="EE63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74" name="Google Shape;874;p87"/>
          <p:cNvCxnSpPr>
            <a:stCxn id="873" idx="0"/>
          </p:cNvCxnSpPr>
          <p:nvPr/>
        </p:nvCxnSpPr>
        <p:spPr>
          <a:xfrm flipH="1" rot="10800000">
            <a:off x="5132928" y="1955688"/>
            <a:ext cx="552600" cy="2390100"/>
          </a:xfrm>
          <a:prstGeom prst="straightConnector1">
            <a:avLst/>
          </a:prstGeom>
          <a:noFill/>
          <a:ln cap="flat" cmpd="sng" w="38100">
            <a:solidFill>
              <a:srgbClr val="EE6330"/>
            </a:solidFill>
            <a:prstDash val="solid"/>
            <a:round/>
            <a:headEnd len="med" w="med" type="none"/>
            <a:tailEnd len="med" w="med" type="triangle"/>
          </a:ln>
        </p:spPr>
      </p:cxnSp>
      <p:pic>
        <p:nvPicPr>
          <p:cNvPr id="875" name="Google Shape;875;p87"/>
          <p:cNvPicPr preferRelativeResize="0"/>
          <p:nvPr/>
        </p:nvPicPr>
        <p:blipFill>
          <a:blip r:embed="rId4">
            <a:alphaModFix/>
          </a:blip>
          <a:stretch>
            <a:fillRect/>
          </a:stretch>
        </p:blipFill>
        <p:spPr>
          <a:xfrm>
            <a:off x="6151738" y="3689338"/>
            <a:ext cx="5803485" cy="2335825"/>
          </a:xfrm>
          <a:prstGeom prst="rect">
            <a:avLst/>
          </a:prstGeom>
          <a:noFill/>
          <a:ln cap="flat" cmpd="sng" w="38100">
            <a:solidFill>
              <a:srgbClr val="EE6330"/>
            </a:solidFill>
            <a:prstDash val="solid"/>
            <a:round/>
            <a:headEnd len="sm" w="sm" type="none"/>
            <a:tailEnd len="sm" w="sm" type="none"/>
          </a:ln>
        </p:spPr>
      </p:pic>
      <p:cxnSp>
        <p:nvCxnSpPr>
          <p:cNvPr id="876" name="Google Shape;876;p87"/>
          <p:cNvCxnSpPr>
            <a:stCxn id="872" idx="3"/>
          </p:cNvCxnSpPr>
          <p:nvPr/>
        </p:nvCxnSpPr>
        <p:spPr>
          <a:xfrm>
            <a:off x="6892573" y="1768663"/>
            <a:ext cx="1098600" cy="1844400"/>
          </a:xfrm>
          <a:prstGeom prst="straightConnector1">
            <a:avLst/>
          </a:prstGeom>
          <a:noFill/>
          <a:ln cap="flat" cmpd="sng" w="38100">
            <a:solidFill>
              <a:srgbClr val="EE633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8"/>
          <p:cNvSpPr/>
          <p:nvPr/>
        </p:nvSpPr>
        <p:spPr>
          <a:xfrm>
            <a:off x="1400001" y="4967625"/>
            <a:ext cx="1545300" cy="474000"/>
          </a:xfrm>
          <a:prstGeom prst="roundRect">
            <a:avLst>
              <a:gd fmla="val 16667" name="adj"/>
            </a:avLst>
          </a:prstGeom>
          <a:solidFill>
            <a:srgbClr val="0267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83" name="Google Shape;883;p88"/>
          <p:cNvSpPr txBox="1"/>
          <p:nvPr>
            <p:ph type="ctrTitle"/>
          </p:nvPr>
        </p:nvSpPr>
        <p:spPr>
          <a:xfrm>
            <a:off x="1312075" y="2633375"/>
            <a:ext cx="2842200" cy="231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Positron Assistant</a:t>
            </a:r>
            <a:endParaRPr/>
          </a:p>
        </p:txBody>
      </p:sp>
      <p:sp>
        <p:nvSpPr>
          <p:cNvPr id="884" name="Google Shape;884;p88"/>
          <p:cNvSpPr txBox="1"/>
          <p:nvPr>
            <p:ph idx="1" type="subTitle"/>
          </p:nvPr>
        </p:nvSpPr>
        <p:spPr>
          <a:xfrm>
            <a:off x="5138075" y="4222975"/>
            <a:ext cx="6572100" cy="1655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300">
                <a:solidFill>
                  <a:schemeClr val="accent5"/>
                </a:solidFill>
              </a:rPr>
              <a:t>To try Positron Assistant, enable the </a:t>
            </a:r>
            <a:r>
              <a:rPr lang="en-US" sz="2300">
                <a:solidFill>
                  <a:schemeClr val="dk1"/>
                </a:solidFill>
                <a:latin typeface="Roboto Mono"/>
                <a:ea typeface="Roboto Mono"/>
                <a:cs typeface="Roboto Mono"/>
                <a:sym typeface="Roboto Mono"/>
              </a:rPr>
              <a:t>positron.assistant.enable</a:t>
            </a:r>
            <a:r>
              <a:rPr lang="en-US" sz="2300">
                <a:solidFill>
                  <a:schemeClr val="accent5"/>
                </a:solidFill>
              </a:rPr>
              <a:t> setting</a:t>
            </a:r>
            <a:endParaRPr sz="2300">
              <a:solidFill>
                <a:schemeClr val="accent5"/>
              </a:solidFill>
            </a:endParaRPr>
          </a:p>
          <a:p>
            <a:pPr indent="0" lvl="0" marL="0" rtl="0" algn="l">
              <a:spcBef>
                <a:spcPts val="1000"/>
              </a:spcBef>
              <a:spcAft>
                <a:spcPts val="0"/>
              </a:spcAft>
              <a:buNone/>
            </a:pPr>
            <a:r>
              <a:t/>
            </a:r>
            <a:endParaRPr sz="2300">
              <a:solidFill>
                <a:schemeClr val="accent5"/>
              </a:solidFill>
            </a:endParaRPr>
          </a:p>
          <a:p>
            <a:pPr indent="0" lvl="0" marL="0" rtl="0" algn="l">
              <a:spcBef>
                <a:spcPts val="1000"/>
              </a:spcBef>
              <a:spcAft>
                <a:spcPts val="0"/>
              </a:spcAft>
              <a:buNone/>
            </a:pPr>
            <a:r>
              <a:rPr lang="en-US" sz="2300">
                <a:solidFill>
                  <a:schemeClr val="accent5"/>
                </a:solidFill>
              </a:rPr>
              <a:t>🔗 positron.posit.co/assistant</a:t>
            </a:r>
            <a:endParaRPr sz="2300">
              <a:solidFill>
                <a:schemeClr val="accent5"/>
              </a:solidFill>
            </a:endParaRPr>
          </a:p>
        </p:txBody>
      </p:sp>
      <p:pic>
        <p:nvPicPr>
          <p:cNvPr id="885" name="Google Shape;885;p88" title="positron-assistant 2 (1).png"/>
          <p:cNvPicPr preferRelativeResize="0"/>
          <p:nvPr/>
        </p:nvPicPr>
        <p:blipFill>
          <a:blip r:embed="rId3">
            <a:alphaModFix/>
          </a:blip>
          <a:stretch>
            <a:fillRect/>
          </a:stretch>
        </p:blipFill>
        <p:spPr>
          <a:xfrm>
            <a:off x="1312075" y="2529975"/>
            <a:ext cx="1223050" cy="1223050"/>
          </a:xfrm>
          <a:prstGeom prst="rect">
            <a:avLst/>
          </a:prstGeom>
          <a:noFill/>
          <a:ln>
            <a:noFill/>
          </a:ln>
        </p:spPr>
      </p:pic>
      <p:sp>
        <p:nvSpPr>
          <p:cNvPr id="886" name="Google Shape;886;p88"/>
          <p:cNvSpPr txBox="1"/>
          <p:nvPr>
            <p:ph type="ctrTitle"/>
          </p:nvPr>
        </p:nvSpPr>
        <p:spPr>
          <a:xfrm>
            <a:off x="1400000" y="4946299"/>
            <a:ext cx="1545300" cy="5079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i="1" lang="en-US" sz="2800"/>
              <a:t>Preview</a:t>
            </a:r>
            <a:r>
              <a:rPr i="1" lang="en-US" sz="3000">
                <a:highlight>
                  <a:srgbClr val="0267BF"/>
                </a:highlight>
              </a:rPr>
              <a:t> </a:t>
            </a:r>
            <a:endParaRPr i="1" sz="3000">
              <a:highlight>
                <a:srgbClr val="0267B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9"/>
          <p:cNvSpPr txBox="1"/>
          <p:nvPr>
            <p:ph idx="4" type="body"/>
          </p:nvPr>
        </p:nvSpPr>
        <p:spPr>
          <a:xfrm>
            <a:off x="545600" y="1411081"/>
            <a:ext cx="11234700" cy="4302000"/>
          </a:xfrm>
          <a:prstGeom prst="rect">
            <a:avLst/>
          </a:prstGeom>
        </p:spPr>
        <p:txBody>
          <a:bodyPr anchorCtr="0" anchor="t" bIns="45700" lIns="91425" spcFirstLastPara="1" rIns="91425" wrap="square" tIns="45700">
            <a:spAutoFit/>
          </a:bodyPr>
          <a:lstStyle/>
          <a:p>
            <a:pPr indent="0" lvl="0" marL="0" rtl="0" algn="l">
              <a:lnSpc>
                <a:spcPct val="80000"/>
              </a:lnSpc>
              <a:spcBef>
                <a:spcPts val="1000"/>
              </a:spcBef>
              <a:spcAft>
                <a:spcPts val="0"/>
              </a:spcAft>
              <a:buNone/>
            </a:pPr>
            <a:r>
              <a:rPr lang="en-US" sz="2200"/>
              <a:t>Other Positron-related sessions at conf:</a:t>
            </a:r>
            <a:endParaRPr sz="2200"/>
          </a:p>
          <a:p>
            <a:pPr indent="0" lvl="0" marL="0" rtl="0" algn="l">
              <a:lnSpc>
                <a:spcPct val="80000"/>
              </a:lnSpc>
              <a:spcBef>
                <a:spcPts val="1000"/>
              </a:spcBef>
              <a:spcAft>
                <a:spcPts val="0"/>
              </a:spcAft>
              <a:buNone/>
            </a:pPr>
            <a:r>
              <a:t/>
            </a:r>
            <a:endParaRPr sz="2200"/>
          </a:p>
          <a:p>
            <a:pPr indent="-342900" lvl="0" marL="457200" rtl="0" algn="l">
              <a:lnSpc>
                <a:spcPct val="150000"/>
              </a:lnSpc>
              <a:spcBef>
                <a:spcPts val="0"/>
              </a:spcBef>
              <a:spcAft>
                <a:spcPts val="0"/>
              </a:spcAft>
              <a:buSzPts val="1800"/>
              <a:buChar char="•"/>
            </a:pPr>
            <a:r>
              <a:rPr lang="en-US" sz="1800"/>
              <a:t>Talks in this room right after this by </a:t>
            </a:r>
            <a:r>
              <a:rPr lang="en-US" sz="1800">
                <a:solidFill>
                  <a:schemeClr val="accent1"/>
                </a:solidFill>
              </a:rPr>
              <a:t>Austin Dickey and Wes McKinney</a:t>
            </a:r>
            <a:r>
              <a:rPr lang="en-US" sz="1800"/>
              <a:t>!</a:t>
            </a:r>
            <a:endParaRPr sz="1800"/>
          </a:p>
          <a:p>
            <a:pPr indent="-342900" lvl="0" marL="457200" rtl="0" algn="l">
              <a:lnSpc>
                <a:spcPct val="150000"/>
              </a:lnSpc>
              <a:spcBef>
                <a:spcPts val="0"/>
              </a:spcBef>
              <a:spcAft>
                <a:spcPts val="0"/>
              </a:spcAft>
              <a:buSzPts val="1800"/>
              <a:buChar char="•"/>
            </a:pPr>
            <a:r>
              <a:rPr lang="en-US" sz="1800"/>
              <a:t>Multiple Console Sessions in Positron, </a:t>
            </a:r>
            <a:r>
              <a:rPr lang="en-US" sz="1800">
                <a:solidFill>
                  <a:schemeClr val="accent1"/>
                </a:solidFill>
              </a:rPr>
              <a:t>Dhruvi Sompura</a:t>
            </a:r>
            <a:endParaRPr sz="1800">
              <a:solidFill>
                <a:schemeClr val="accent1"/>
              </a:solidFill>
            </a:endParaRPr>
          </a:p>
          <a:p>
            <a:pPr indent="-342900" lvl="0" marL="457200" rtl="0" algn="l">
              <a:lnSpc>
                <a:spcPct val="150000"/>
              </a:lnSpc>
              <a:spcBef>
                <a:spcPts val="0"/>
              </a:spcBef>
              <a:spcAft>
                <a:spcPts val="0"/>
              </a:spcAft>
              <a:buSzPts val="1800"/>
              <a:buChar char="•"/>
            </a:pPr>
            <a:r>
              <a:rPr lang="en-US" sz="1800"/>
              <a:t>Air - A blazingly fast R code formatter, </a:t>
            </a:r>
            <a:r>
              <a:rPr lang="en-US" sz="1800">
                <a:solidFill>
                  <a:schemeClr val="accent1"/>
                </a:solidFill>
              </a:rPr>
              <a:t>Davis Vaughn, Lionel Henry</a:t>
            </a:r>
            <a:endParaRPr sz="1800">
              <a:solidFill>
                <a:schemeClr val="accent1"/>
              </a:solidFill>
            </a:endParaRPr>
          </a:p>
          <a:p>
            <a:pPr indent="-342900" lvl="0" marL="457200" rtl="0" algn="l">
              <a:lnSpc>
                <a:spcPct val="150000"/>
              </a:lnSpc>
              <a:spcBef>
                <a:spcPts val="0"/>
              </a:spcBef>
              <a:spcAft>
                <a:spcPts val="0"/>
              </a:spcAft>
              <a:buSzPts val="1800"/>
              <a:buChar char="•"/>
            </a:pPr>
            <a:r>
              <a:rPr lang="en-US" sz="1800"/>
              <a:t>How I got unstuck with Python, </a:t>
            </a:r>
            <a:r>
              <a:rPr lang="en-US" sz="1800">
                <a:solidFill>
                  <a:schemeClr val="accent1"/>
                </a:solidFill>
              </a:rPr>
              <a:t>Julia Silge</a:t>
            </a:r>
            <a:endParaRPr sz="1800">
              <a:solidFill>
                <a:schemeClr val="accent1"/>
              </a:solidFill>
            </a:endParaRPr>
          </a:p>
          <a:p>
            <a:pPr indent="-342900" lvl="0" marL="457200" rtl="0" algn="l">
              <a:lnSpc>
                <a:spcPct val="150000"/>
              </a:lnSpc>
              <a:spcBef>
                <a:spcPts val="0"/>
              </a:spcBef>
              <a:spcAft>
                <a:spcPts val="0"/>
              </a:spcAft>
              <a:buSzPts val="1800"/>
              <a:buChar char="•"/>
            </a:pPr>
            <a:r>
              <a:rPr lang="en-US" sz="1800"/>
              <a:t>Positron Assistant Live Demo, </a:t>
            </a:r>
            <a:r>
              <a:rPr lang="en-US" sz="1800">
                <a:solidFill>
                  <a:schemeClr val="accent1"/>
                </a:solidFill>
              </a:rPr>
              <a:t>George Stagg</a:t>
            </a:r>
            <a:endParaRPr sz="1800">
              <a:solidFill>
                <a:schemeClr val="accent1"/>
              </a:solidFill>
            </a:endParaRPr>
          </a:p>
          <a:p>
            <a:pPr indent="-342900" lvl="0" marL="457200" rtl="0" algn="l">
              <a:lnSpc>
                <a:spcPct val="150000"/>
              </a:lnSpc>
              <a:spcBef>
                <a:spcPts val="0"/>
              </a:spcBef>
              <a:spcAft>
                <a:spcPts val="0"/>
              </a:spcAft>
              <a:buSzPts val="1800"/>
              <a:buChar char="•"/>
            </a:pPr>
            <a:r>
              <a:rPr lang="en-US" sz="1800"/>
              <a:t>Databot Live Demo, </a:t>
            </a:r>
            <a:r>
              <a:rPr lang="en-US" sz="1800">
                <a:solidFill>
                  <a:schemeClr val="accent1"/>
                </a:solidFill>
              </a:rPr>
              <a:t>Winston Chang</a:t>
            </a:r>
            <a:endParaRPr sz="1800">
              <a:solidFill>
                <a:schemeClr val="accent1"/>
              </a:solidFill>
            </a:endParaRPr>
          </a:p>
          <a:p>
            <a:pPr indent="0" lvl="0" marL="0" rtl="0" algn="l">
              <a:lnSpc>
                <a:spcPct val="80000"/>
              </a:lnSpc>
              <a:spcBef>
                <a:spcPts val="1000"/>
              </a:spcBef>
              <a:spcAft>
                <a:spcPts val="0"/>
              </a:spcAft>
              <a:buNone/>
            </a:pPr>
            <a:r>
              <a:t/>
            </a:r>
            <a:endParaRPr sz="500"/>
          </a:p>
          <a:p>
            <a:pPr indent="0" lvl="0" marL="0" rtl="0" algn="l">
              <a:lnSpc>
                <a:spcPct val="115000"/>
              </a:lnSpc>
              <a:spcBef>
                <a:spcPts val="1000"/>
              </a:spcBef>
              <a:spcAft>
                <a:spcPts val="0"/>
              </a:spcAft>
              <a:buNone/>
            </a:pPr>
            <a:r>
              <a:rPr lang="en-US" sz="2200">
                <a:solidFill>
                  <a:schemeClr val="accent3"/>
                </a:solidFill>
              </a:rPr>
              <a:t>Stop by the </a:t>
            </a:r>
            <a:r>
              <a:rPr b="1" lang="en-US" sz="2200">
                <a:solidFill>
                  <a:schemeClr val="accent3"/>
                </a:solidFill>
              </a:rPr>
              <a:t>Positron Lounge</a:t>
            </a:r>
            <a:r>
              <a:rPr lang="en-US" sz="2200">
                <a:solidFill>
                  <a:schemeClr val="accent3"/>
                </a:solidFill>
              </a:rPr>
              <a:t> (Centennial Foyer) for a hands-on Positron Assistant demo, Q&amp;As and more!</a:t>
            </a:r>
            <a:endParaRPr sz="2200">
              <a:solidFill>
                <a:schemeClr val="accent3"/>
              </a:solidFill>
            </a:endParaRPr>
          </a:p>
        </p:txBody>
      </p:sp>
      <p:sp>
        <p:nvSpPr>
          <p:cNvPr id="893" name="Google Shape;893;p89"/>
          <p:cNvSpPr txBox="1"/>
          <p:nvPr>
            <p:ph type="title"/>
          </p:nvPr>
        </p:nvSpPr>
        <p:spPr>
          <a:xfrm>
            <a:off x="545592" y="102882"/>
            <a:ext cx="10515600" cy="136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accent4"/>
                </a:solidFill>
                <a:latin typeface="Open Sans"/>
                <a:ea typeface="Open Sans"/>
                <a:cs typeface="Open Sans"/>
                <a:sym typeface="Open Sans"/>
              </a:rPr>
              <a:t>Thank you :)</a:t>
            </a:r>
            <a:endParaRPr b="1">
              <a:solidFill>
                <a:schemeClr val="accent4"/>
              </a:solidFill>
              <a:latin typeface="Open Sans"/>
              <a:ea typeface="Open Sans"/>
              <a:cs typeface="Open Sans"/>
              <a:sym typeface="Open Sans"/>
            </a:endParaRPr>
          </a:p>
        </p:txBody>
      </p:sp>
      <p:sp>
        <p:nvSpPr>
          <p:cNvPr id="894" name="Google Shape;894;p89"/>
          <p:cNvSpPr txBox="1"/>
          <p:nvPr>
            <p:ph idx="2" type="subTitle"/>
          </p:nvPr>
        </p:nvSpPr>
        <p:spPr>
          <a:xfrm>
            <a:off x="1824344" y="6113051"/>
            <a:ext cx="3948300" cy="378600"/>
          </a:xfrm>
          <a:prstGeom prst="rect">
            <a:avLst/>
          </a:prstGeom>
        </p:spPr>
        <p:txBody>
          <a:bodyPr anchorCtr="0" anchor="ctr" bIns="91425" lIns="91425" spcFirstLastPara="1" rIns="91425" wrap="square" tIns="91425">
            <a:spAutoFit/>
          </a:bodyPr>
          <a:lstStyle/>
          <a:p>
            <a:pPr indent="0" lvl="0" marL="0" rtl="0" algn="l">
              <a:lnSpc>
                <a:spcPct val="90000"/>
              </a:lnSpc>
              <a:spcBef>
                <a:spcPts val="1000"/>
              </a:spcBef>
              <a:spcAft>
                <a:spcPts val="0"/>
              </a:spcAft>
              <a:buNone/>
            </a:pPr>
            <a:r>
              <a:rPr b="1" lang="en-US" sz="1400">
                <a:solidFill>
                  <a:schemeClr val="accent1"/>
                </a:solidFill>
                <a:latin typeface="Source Code Pro"/>
                <a:ea typeface="Source Code Pro"/>
                <a:cs typeface="Source Code Pro"/>
                <a:sym typeface="Source Code Pro"/>
              </a:rPr>
              <a:t>Positron docs</a:t>
            </a:r>
            <a:r>
              <a:rPr lang="en-US" sz="1400">
                <a:solidFill>
                  <a:schemeClr val="accent1"/>
                </a:solidFill>
                <a:latin typeface="Source Code Pro"/>
                <a:ea typeface="Source Code Pro"/>
                <a:cs typeface="Source Code Pro"/>
                <a:sym typeface="Source Code Pro"/>
              </a:rPr>
              <a:t>: positron.posit.co</a:t>
            </a:r>
            <a:endParaRPr sz="1400">
              <a:solidFill>
                <a:schemeClr val="accent1"/>
              </a:solidFill>
              <a:latin typeface="Source Code Pro"/>
              <a:ea typeface="Source Code Pro"/>
              <a:cs typeface="Source Code Pro"/>
              <a:sym typeface="Source Code Pro"/>
            </a:endParaRPr>
          </a:p>
        </p:txBody>
      </p:sp>
      <p:sp>
        <p:nvSpPr>
          <p:cNvPr id="895" name="Google Shape;895;p89"/>
          <p:cNvSpPr txBox="1"/>
          <p:nvPr/>
        </p:nvSpPr>
        <p:spPr>
          <a:xfrm>
            <a:off x="587050" y="381000"/>
            <a:ext cx="8738400" cy="28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200">
              <a:solidFill>
                <a:schemeClr val="accent1"/>
              </a:solidFill>
              <a:latin typeface="Source Code Pro"/>
              <a:ea typeface="Source Code Pro"/>
              <a:cs typeface="Source Code Pro"/>
              <a:sym typeface="Source Code Pro"/>
            </a:endParaRPr>
          </a:p>
        </p:txBody>
      </p:sp>
      <p:sp>
        <p:nvSpPr>
          <p:cNvPr id="896" name="Google Shape;896;p89"/>
          <p:cNvSpPr txBox="1"/>
          <p:nvPr>
            <p:ph idx="2" type="subTitle"/>
          </p:nvPr>
        </p:nvSpPr>
        <p:spPr>
          <a:xfrm>
            <a:off x="6170594" y="6113051"/>
            <a:ext cx="4890600" cy="378600"/>
          </a:xfrm>
          <a:prstGeom prst="rect">
            <a:avLst/>
          </a:prstGeom>
        </p:spPr>
        <p:txBody>
          <a:bodyPr anchorCtr="0" anchor="ctr" bIns="91425" lIns="91425" spcFirstLastPara="1" rIns="91425" wrap="square" tIns="91425">
            <a:spAutoFit/>
          </a:bodyPr>
          <a:lstStyle/>
          <a:p>
            <a:pPr indent="0" lvl="0" marL="0" rtl="0" algn="l">
              <a:lnSpc>
                <a:spcPct val="90000"/>
              </a:lnSpc>
              <a:spcBef>
                <a:spcPts val="1000"/>
              </a:spcBef>
              <a:spcAft>
                <a:spcPts val="0"/>
              </a:spcAft>
              <a:buNone/>
            </a:pPr>
            <a:r>
              <a:rPr b="1" lang="en-US" sz="1400">
                <a:solidFill>
                  <a:schemeClr val="accent1"/>
                </a:solidFill>
                <a:latin typeface="Source Code Pro"/>
                <a:ea typeface="Source Code Pro"/>
                <a:cs typeface="Source Code Pro"/>
                <a:sym typeface="Source Code Pro"/>
              </a:rPr>
              <a:t>Positron repo</a:t>
            </a:r>
            <a:r>
              <a:rPr lang="en-US" sz="1400">
                <a:solidFill>
                  <a:schemeClr val="accent1"/>
                </a:solidFill>
                <a:latin typeface="Source Code Pro"/>
                <a:ea typeface="Source Code Pro"/>
                <a:cs typeface="Source Code Pro"/>
                <a:sym typeface="Source Code Pro"/>
              </a:rPr>
              <a:t>: github.com/posit-dev/positron</a:t>
            </a:r>
            <a:endParaRPr sz="1400">
              <a:solidFill>
                <a:schemeClr val="accent1"/>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4294967295" type="body"/>
          </p:nvPr>
        </p:nvSpPr>
        <p:spPr>
          <a:xfrm>
            <a:off x="4468600" y="686771"/>
            <a:ext cx="7112100" cy="868200"/>
          </a:xfrm>
          <a:prstGeom prst="rect">
            <a:avLst/>
          </a:prstGeom>
        </p:spPr>
        <p:txBody>
          <a:bodyPr anchorCtr="0" anchor="t" bIns="45700" lIns="91425" spcFirstLastPara="1" rIns="91425" wrap="square" tIns="45700">
            <a:spAutoFit/>
          </a:bodyPr>
          <a:lstStyle/>
          <a:p>
            <a:pPr indent="-228600" lvl="0" marL="228600" rtl="0" algn="l">
              <a:spcBef>
                <a:spcPts val="1000"/>
              </a:spcBef>
              <a:spcAft>
                <a:spcPts val="0"/>
              </a:spcAft>
              <a:buClr>
                <a:schemeClr val="lt1"/>
              </a:buClr>
              <a:buSzPts val="1800"/>
              <a:buChar char="•"/>
            </a:pPr>
            <a:r>
              <a:rPr lang="en-US">
                <a:solidFill>
                  <a:schemeClr val="lt1"/>
                </a:solidFill>
              </a:rPr>
              <a:t>Run command </a:t>
            </a:r>
            <a:r>
              <a:rPr lang="en-US">
                <a:solidFill>
                  <a:schemeClr val="accent6"/>
                </a:solidFill>
                <a:latin typeface="Roboto Mono"/>
                <a:ea typeface="Roboto Mono"/>
                <a:cs typeface="Roboto Mono"/>
                <a:sym typeface="Roboto Mono"/>
              </a:rPr>
              <a:t>Welcome: Open Walkthrough…</a:t>
            </a:r>
            <a:endParaRPr>
              <a:solidFill>
                <a:schemeClr val="accent6"/>
              </a:solidFill>
            </a:endParaRPr>
          </a:p>
        </p:txBody>
      </p:sp>
      <p:sp>
        <p:nvSpPr>
          <p:cNvPr id="312" name="Google Shape;312;p45"/>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Walkthroughs</a:t>
            </a:r>
            <a:endParaRPr/>
          </a:p>
        </p:txBody>
      </p:sp>
      <p:sp>
        <p:nvSpPr>
          <p:cNvPr id="314" name="Google Shape;314;p45"/>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0" lvl="0" marL="228600" rtl="0" algn="l">
              <a:spcBef>
                <a:spcPts val="1000"/>
              </a:spcBef>
              <a:spcAft>
                <a:spcPts val="0"/>
              </a:spcAft>
              <a:buNone/>
            </a:pPr>
            <a:r>
              <a:t/>
            </a:r>
            <a:endParaRPr sz="2000"/>
          </a:p>
        </p:txBody>
      </p:sp>
      <p:sp>
        <p:nvSpPr>
          <p:cNvPr id="315" name="Google Shape;315;p45"/>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316" name="Google Shape;316;p45"/>
          <p:cNvSpPr/>
          <p:nvPr/>
        </p:nvSpPr>
        <p:spPr>
          <a:xfrm>
            <a:off x="4678825" y="1829775"/>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17" name="Google Shape;317;p45"/>
          <p:cNvSpPr/>
          <p:nvPr/>
        </p:nvSpPr>
        <p:spPr>
          <a:xfrm>
            <a:off x="4780250" y="1957025"/>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&gt;welcome open</a:t>
            </a:r>
            <a:endParaRPr>
              <a:latin typeface="Open Sans"/>
              <a:ea typeface="Open Sans"/>
              <a:cs typeface="Open Sans"/>
              <a:sym typeface="Open Sans"/>
            </a:endParaRPr>
          </a:p>
        </p:txBody>
      </p:sp>
      <p:sp>
        <p:nvSpPr>
          <p:cNvPr id="318" name="Google Shape;318;p45"/>
          <p:cNvSpPr/>
          <p:nvPr/>
        </p:nvSpPr>
        <p:spPr>
          <a:xfrm>
            <a:off x="4780250" y="2377875"/>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Welcome</a:t>
            </a: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Open</a:t>
            </a:r>
            <a:r>
              <a:rPr lang="en-US">
                <a:latin typeface="Open Sans"/>
                <a:ea typeface="Open Sans"/>
                <a:cs typeface="Open Sans"/>
                <a:sym typeface="Open Sans"/>
              </a:rPr>
              <a:t> Walkthrough…</a:t>
            </a:r>
            <a:endParaRPr>
              <a:latin typeface="Open Sans"/>
              <a:ea typeface="Open Sans"/>
              <a:cs typeface="Open Sans"/>
              <a:sym typeface="Open Sans"/>
            </a:endParaRPr>
          </a:p>
        </p:txBody>
      </p:sp>
      <p:pic>
        <p:nvPicPr>
          <p:cNvPr id="319" name="Google Shape;319;p45"/>
          <p:cNvPicPr preferRelativeResize="0"/>
          <p:nvPr/>
        </p:nvPicPr>
        <p:blipFill>
          <a:blip r:embed="rId3">
            <a:alphaModFix/>
          </a:blip>
          <a:stretch>
            <a:fillRect/>
          </a:stretch>
        </p:blipFill>
        <p:spPr>
          <a:xfrm>
            <a:off x="3177925" y="6038788"/>
            <a:ext cx="597738" cy="5977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idx="4294967295" type="body"/>
          </p:nvPr>
        </p:nvSpPr>
        <p:spPr>
          <a:xfrm>
            <a:off x="4468600" y="686771"/>
            <a:ext cx="7112100" cy="868200"/>
          </a:xfrm>
          <a:prstGeom prst="rect">
            <a:avLst/>
          </a:prstGeom>
        </p:spPr>
        <p:txBody>
          <a:bodyPr anchorCtr="0" anchor="t" bIns="45700" lIns="91425" spcFirstLastPara="1" rIns="91425" wrap="square" tIns="45700">
            <a:spAutoFit/>
          </a:bodyPr>
          <a:lstStyle/>
          <a:p>
            <a:pPr indent="-228600" lvl="0" marL="228600" rtl="0" algn="l">
              <a:spcBef>
                <a:spcPts val="1000"/>
              </a:spcBef>
              <a:spcAft>
                <a:spcPts val="0"/>
              </a:spcAft>
              <a:buClr>
                <a:schemeClr val="lt1"/>
              </a:buClr>
              <a:buSzPts val="1800"/>
              <a:buChar char="•"/>
            </a:pPr>
            <a:r>
              <a:rPr lang="en-US">
                <a:solidFill>
                  <a:schemeClr val="lt1"/>
                </a:solidFill>
              </a:rPr>
              <a:t>Run command </a:t>
            </a:r>
            <a:r>
              <a:rPr lang="en-US">
                <a:solidFill>
                  <a:schemeClr val="accent6"/>
                </a:solidFill>
                <a:latin typeface="Roboto Mono"/>
                <a:ea typeface="Roboto Mono"/>
                <a:cs typeface="Roboto Mono"/>
                <a:sym typeface="Roboto Mono"/>
              </a:rPr>
              <a:t>Welcome: Open Walkthrough…</a:t>
            </a:r>
            <a:endParaRPr>
              <a:solidFill>
                <a:schemeClr val="accent6"/>
              </a:solidFill>
            </a:endParaRPr>
          </a:p>
        </p:txBody>
      </p:sp>
      <p:sp>
        <p:nvSpPr>
          <p:cNvPr id="326" name="Google Shape;326;p46"/>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Walkthroughs</a:t>
            </a:r>
            <a:endParaRPr/>
          </a:p>
        </p:txBody>
      </p:sp>
      <p:sp>
        <p:nvSpPr>
          <p:cNvPr id="328" name="Google Shape;328;p46"/>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0" lvl="0" marL="228600" rtl="0" algn="l">
              <a:spcBef>
                <a:spcPts val="1000"/>
              </a:spcBef>
              <a:spcAft>
                <a:spcPts val="0"/>
              </a:spcAft>
              <a:buNone/>
            </a:pPr>
            <a:r>
              <a:t/>
            </a:r>
            <a:endParaRPr sz="2000"/>
          </a:p>
        </p:txBody>
      </p:sp>
      <p:sp>
        <p:nvSpPr>
          <p:cNvPr id="329" name="Google Shape;329;p46"/>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330" name="Google Shape;330;p46"/>
          <p:cNvPicPr preferRelativeResize="0"/>
          <p:nvPr/>
        </p:nvPicPr>
        <p:blipFill>
          <a:blip r:embed="rId3">
            <a:alphaModFix/>
          </a:blip>
          <a:stretch>
            <a:fillRect/>
          </a:stretch>
        </p:blipFill>
        <p:spPr>
          <a:xfrm>
            <a:off x="4468588" y="4532490"/>
            <a:ext cx="7210073" cy="1613310"/>
          </a:xfrm>
          <a:prstGeom prst="rect">
            <a:avLst/>
          </a:prstGeom>
          <a:noFill/>
          <a:ln>
            <a:noFill/>
          </a:ln>
        </p:spPr>
      </p:pic>
      <p:sp>
        <p:nvSpPr>
          <p:cNvPr id="331" name="Google Shape;331;p46"/>
          <p:cNvSpPr/>
          <p:nvPr/>
        </p:nvSpPr>
        <p:spPr>
          <a:xfrm>
            <a:off x="4678825" y="1829775"/>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2" name="Google Shape;332;p46"/>
          <p:cNvSpPr/>
          <p:nvPr/>
        </p:nvSpPr>
        <p:spPr>
          <a:xfrm>
            <a:off x="4780250" y="1957025"/>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&gt;welcome open</a:t>
            </a:r>
            <a:endParaRPr>
              <a:latin typeface="Open Sans"/>
              <a:ea typeface="Open Sans"/>
              <a:cs typeface="Open Sans"/>
              <a:sym typeface="Open Sans"/>
            </a:endParaRPr>
          </a:p>
        </p:txBody>
      </p:sp>
      <p:sp>
        <p:nvSpPr>
          <p:cNvPr id="333" name="Google Shape;333;p46"/>
          <p:cNvSpPr/>
          <p:nvPr/>
        </p:nvSpPr>
        <p:spPr>
          <a:xfrm>
            <a:off x="4780250" y="2377875"/>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Welcome</a:t>
            </a: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Open</a:t>
            </a:r>
            <a:r>
              <a:rPr lang="en-US">
                <a:latin typeface="Open Sans"/>
                <a:ea typeface="Open Sans"/>
                <a:cs typeface="Open Sans"/>
                <a:sym typeface="Open Sans"/>
              </a:rPr>
              <a:t> Walkthrough…</a:t>
            </a:r>
            <a:endParaRPr>
              <a:latin typeface="Open Sans"/>
              <a:ea typeface="Open Sans"/>
              <a:cs typeface="Open Sans"/>
              <a:sym typeface="Open Sans"/>
            </a:endParaRPr>
          </a:p>
        </p:txBody>
      </p:sp>
      <p:sp>
        <p:nvSpPr>
          <p:cNvPr id="334" name="Google Shape;334;p46"/>
          <p:cNvSpPr txBox="1"/>
          <p:nvPr>
            <p:ph idx="4294967295" type="body"/>
          </p:nvPr>
        </p:nvSpPr>
        <p:spPr>
          <a:xfrm>
            <a:off x="4468600" y="3422972"/>
            <a:ext cx="7112100" cy="868200"/>
          </a:xfrm>
          <a:prstGeom prst="rect">
            <a:avLst/>
          </a:prstGeom>
        </p:spPr>
        <p:txBody>
          <a:bodyPr anchorCtr="0" anchor="t" bIns="45700" lIns="91425" spcFirstLastPara="1" rIns="91425" wrap="square" tIns="45700">
            <a:spAutoFit/>
          </a:bodyPr>
          <a:lstStyle/>
          <a:p>
            <a:pPr indent="-228600" lvl="0" marL="228600" rtl="0" algn="l">
              <a:spcBef>
                <a:spcPts val="1000"/>
              </a:spcBef>
              <a:spcAft>
                <a:spcPts val="0"/>
              </a:spcAft>
              <a:buClr>
                <a:schemeClr val="lt1"/>
              </a:buClr>
              <a:buSzPts val="1800"/>
              <a:buChar char="•"/>
            </a:pPr>
            <a:r>
              <a:rPr lang="en-US">
                <a:solidFill>
                  <a:schemeClr val="lt1"/>
                </a:solidFill>
              </a:rPr>
              <a:t>Then type “</a:t>
            </a:r>
            <a:r>
              <a:rPr lang="en-US">
                <a:solidFill>
                  <a:schemeClr val="accent6"/>
                </a:solidFill>
                <a:latin typeface="Roboto Mono"/>
                <a:ea typeface="Roboto Mono"/>
                <a:cs typeface="Roboto Mono"/>
                <a:sym typeface="Roboto Mono"/>
              </a:rPr>
              <a:t>migrating</a:t>
            </a:r>
            <a:r>
              <a:rPr lang="en-US">
                <a:solidFill>
                  <a:schemeClr val="lt1"/>
                </a:solidFill>
              </a:rPr>
              <a:t>” and select a walkthrough</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Walkthroughs</a:t>
            </a:r>
            <a:endParaRPr/>
          </a:p>
        </p:txBody>
      </p:sp>
      <p:sp>
        <p:nvSpPr>
          <p:cNvPr id="343" name="Google Shape;343;p47"/>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VS Code to Positron</a:t>
            </a:r>
            <a:endParaRPr sz="2000"/>
          </a:p>
          <a:p>
            <a:pPr indent="0" lvl="0" marL="228600" rtl="0" algn="l">
              <a:spcBef>
                <a:spcPts val="1000"/>
              </a:spcBef>
              <a:spcAft>
                <a:spcPts val="0"/>
              </a:spcAft>
              <a:buNone/>
            </a:pPr>
            <a:r>
              <a:t/>
            </a:r>
            <a:endParaRPr sz="2000"/>
          </a:p>
          <a:p>
            <a:pPr indent="-241300" lvl="0" marL="228600" rtl="0" algn="l">
              <a:spcBef>
                <a:spcPts val="1000"/>
              </a:spcBef>
              <a:spcAft>
                <a:spcPts val="0"/>
              </a:spcAft>
              <a:buClr>
                <a:schemeClr val="accent5"/>
              </a:buClr>
              <a:buSzPts val="2000"/>
              <a:buChar char="•"/>
            </a:pPr>
            <a:r>
              <a:rPr lang="en-US" sz="2000"/>
              <a:t>RStudio to Positron</a:t>
            </a:r>
            <a:endParaRPr sz="2000"/>
          </a:p>
        </p:txBody>
      </p:sp>
      <p:sp>
        <p:nvSpPr>
          <p:cNvPr id="344" name="Google Shape;344;p47"/>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345" name="Google Shape;345;p47"/>
          <p:cNvPicPr preferRelativeResize="0"/>
          <p:nvPr/>
        </p:nvPicPr>
        <p:blipFill rotWithShape="1">
          <a:blip r:embed="rId3">
            <a:alphaModFix/>
          </a:blip>
          <a:srcRect b="9117" l="17346" r="11123" t="23190"/>
          <a:stretch/>
        </p:blipFill>
        <p:spPr>
          <a:xfrm>
            <a:off x="4110900" y="650668"/>
            <a:ext cx="7210076" cy="4264026"/>
          </a:xfrm>
          <a:prstGeom prst="rect">
            <a:avLst/>
          </a:prstGeom>
          <a:noFill/>
          <a:ln cap="flat" cmpd="sng" w="38100">
            <a:solidFill>
              <a:srgbClr val="668AAA"/>
            </a:solidFill>
            <a:prstDash val="solid"/>
            <a:round/>
            <a:headEnd len="sm" w="sm" type="none"/>
            <a:tailEnd len="sm" w="sm" type="none"/>
          </a:ln>
        </p:spPr>
      </p:pic>
      <p:pic>
        <p:nvPicPr>
          <p:cNvPr id="346" name="Google Shape;346;p47"/>
          <p:cNvPicPr preferRelativeResize="0"/>
          <p:nvPr/>
        </p:nvPicPr>
        <p:blipFill rotWithShape="1">
          <a:blip r:embed="rId4">
            <a:alphaModFix/>
          </a:blip>
          <a:srcRect b="13341" l="17270" r="10318" t="21609"/>
          <a:stretch/>
        </p:blipFill>
        <p:spPr>
          <a:xfrm>
            <a:off x="5246325" y="2425243"/>
            <a:ext cx="6736200" cy="3782099"/>
          </a:xfrm>
          <a:prstGeom prst="rect">
            <a:avLst/>
          </a:prstGeom>
          <a:noFill/>
          <a:ln cap="flat" cmpd="sng" w="38100">
            <a:solidFill>
              <a:srgbClr val="668AAA"/>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8"/>
          <p:cNvSpPr txBox="1"/>
          <p:nvPr>
            <p:ph idx="4" type="subTitle"/>
          </p:nvPr>
        </p:nvSpPr>
        <p:spPr>
          <a:xfrm>
            <a:off x="4110900" y="6271450"/>
            <a:ext cx="2658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Layout</a:t>
            </a:r>
            <a:endParaRPr/>
          </a:p>
        </p:txBody>
      </p:sp>
      <p:sp>
        <p:nvSpPr>
          <p:cNvPr id="355" name="Google Shape;355;p48"/>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Looking for a four pane data science layout?</a:t>
            </a:r>
            <a:endParaRPr sz="2000"/>
          </a:p>
        </p:txBody>
      </p:sp>
      <p:sp>
        <p:nvSpPr>
          <p:cNvPr id="356" name="Google Shape;356;p48"/>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sp>
        <p:nvSpPr>
          <p:cNvPr id="357" name="Google Shape;357;p48"/>
          <p:cNvSpPr txBox="1"/>
          <p:nvPr/>
        </p:nvSpPr>
        <p:spPr>
          <a:xfrm>
            <a:off x="-11851775" y="38717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from </a:t>
            </a:r>
            <a:r>
              <a:rPr lang="en-US" u="sng">
                <a:solidFill>
                  <a:srgbClr val="447099"/>
                </a:solidFill>
                <a:hlinkClick r:id="rId3">
                  <a:extLst>
                    <a:ext uri="{A12FA001-AC4F-418D-AE19-62706E023703}">
                      <ahyp:hlinkClr val="tx"/>
                    </a:ext>
                  </a:extLst>
                </a:hlinkClick>
              </a:rPr>
              <a:t>https://positron.posit.co/layout.html#basic-overview</a:t>
            </a:r>
            <a:r>
              <a:rPr lang="en-US"/>
              <a:t> </a:t>
            </a:r>
            <a:endParaRPr/>
          </a:p>
        </p:txBody>
      </p:sp>
      <p:sp>
        <p:nvSpPr>
          <p:cNvPr id="358" name="Google Shape;358;p48"/>
          <p:cNvSpPr txBox="1"/>
          <p:nvPr>
            <p:ph idx="4294967295" type="body"/>
          </p:nvPr>
        </p:nvSpPr>
        <p:spPr>
          <a:xfrm>
            <a:off x="4468600" y="2235368"/>
            <a:ext cx="7112100" cy="4803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n-US">
                <a:solidFill>
                  <a:schemeClr val="lt1"/>
                </a:solidFill>
              </a:rPr>
              <a:t>Run command </a:t>
            </a:r>
            <a:r>
              <a:rPr lang="en-US">
                <a:solidFill>
                  <a:schemeClr val="accent6"/>
                </a:solidFill>
                <a:latin typeface="Roboto Mono"/>
                <a:ea typeface="Roboto Mono"/>
                <a:cs typeface="Roboto Mono"/>
                <a:sym typeface="Roboto Mono"/>
              </a:rPr>
              <a:t>View</a:t>
            </a:r>
            <a:r>
              <a:rPr lang="en-US">
                <a:solidFill>
                  <a:schemeClr val="accent6"/>
                </a:solidFill>
                <a:latin typeface="Roboto Mono"/>
                <a:ea typeface="Roboto Mono"/>
                <a:cs typeface="Roboto Mono"/>
                <a:sym typeface="Roboto Mono"/>
              </a:rPr>
              <a:t>: Stacked Layout</a:t>
            </a:r>
            <a:endParaRPr>
              <a:solidFill>
                <a:schemeClr val="accent6"/>
              </a:solidFill>
            </a:endParaRPr>
          </a:p>
        </p:txBody>
      </p:sp>
      <p:sp>
        <p:nvSpPr>
          <p:cNvPr id="359" name="Google Shape;359;p48"/>
          <p:cNvSpPr/>
          <p:nvPr/>
        </p:nvSpPr>
        <p:spPr>
          <a:xfrm>
            <a:off x="4678825" y="2837667"/>
            <a:ext cx="6789600" cy="1034100"/>
          </a:xfrm>
          <a:prstGeom prst="roundRect">
            <a:avLst>
              <a:gd fmla="val 8573" name="adj"/>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60" name="Google Shape;360;p48"/>
          <p:cNvSpPr/>
          <p:nvPr/>
        </p:nvSpPr>
        <p:spPr>
          <a:xfrm>
            <a:off x="4780250" y="2964917"/>
            <a:ext cx="6592500" cy="365100"/>
          </a:xfrm>
          <a:prstGeom prst="roundRect">
            <a:avLst>
              <a:gd fmla="val 8573" name="adj"/>
            </a:avLst>
          </a:prstGeom>
          <a:solidFill>
            <a:srgbClr val="FFFFFF"/>
          </a:solidFill>
          <a:ln cap="flat" cmpd="sng" w="28575">
            <a:solidFill>
              <a:srgbClr val="3A78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&gt;view stacked</a:t>
            </a:r>
            <a:endParaRPr>
              <a:latin typeface="Open Sans"/>
              <a:ea typeface="Open Sans"/>
              <a:cs typeface="Open Sans"/>
              <a:sym typeface="Open Sans"/>
            </a:endParaRPr>
          </a:p>
        </p:txBody>
      </p:sp>
      <p:sp>
        <p:nvSpPr>
          <p:cNvPr id="361" name="Google Shape;361;p48"/>
          <p:cNvSpPr/>
          <p:nvPr/>
        </p:nvSpPr>
        <p:spPr>
          <a:xfrm>
            <a:off x="4780250" y="3385767"/>
            <a:ext cx="6592500" cy="365100"/>
          </a:xfrm>
          <a:prstGeom prst="roundRect">
            <a:avLst>
              <a:gd fmla="val 8573" name="adj"/>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View</a:t>
            </a:r>
            <a:r>
              <a:rPr lang="en-US">
                <a:latin typeface="Open Sans"/>
                <a:ea typeface="Open Sans"/>
                <a:cs typeface="Open Sans"/>
                <a:sym typeface="Open Sans"/>
              </a:rPr>
              <a:t>: </a:t>
            </a:r>
            <a:r>
              <a:rPr b="1" lang="en-US">
                <a:solidFill>
                  <a:srgbClr val="0267BF"/>
                </a:solidFill>
                <a:latin typeface="Open Sans"/>
                <a:ea typeface="Open Sans"/>
                <a:cs typeface="Open Sans"/>
                <a:sym typeface="Open Sans"/>
              </a:rPr>
              <a:t>Stacked</a:t>
            </a:r>
            <a:r>
              <a:rPr lang="en-US">
                <a:latin typeface="Open Sans"/>
                <a:ea typeface="Open Sans"/>
                <a:cs typeface="Open Sans"/>
                <a:sym typeface="Open Sans"/>
              </a:rPr>
              <a:t> Layout</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idx="3" type="subTitle"/>
          </p:nvPr>
        </p:nvSpPr>
        <p:spPr>
          <a:xfrm>
            <a:off x="1645000" y="6271450"/>
            <a:ext cx="22692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txBox="1"/>
          <p:nvPr>
            <p:ph type="title"/>
          </p:nvPr>
        </p:nvSpPr>
        <p:spPr>
          <a:xfrm>
            <a:off x="469393" y="1056608"/>
            <a:ext cx="3075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Layout</a:t>
            </a:r>
            <a:endParaRPr/>
          </a:p>
        </p:txBody>
      </p:sp>
      <p:sp>
        <p:nvSpPr>
          <p:cNvPr id="369" name="Google Shape;369;p49"/>
          <p:cNvSpPr txBox="1"/>
          <p:nvPr>
            <p:ph idx="4294967295" type="body"/>
          </p:nvPr>
        </p:nvSpPr>
        <p:spPr>
          <a:xfrm>
            <a:off x="445300" y="2583850"/>
            <a:ext cx="3017100" cy="3363000"/>
          </a:xfrm>
          <a:prstGeom prst="rect">
            <a:avLst/>
          </a:prstGeom>
        </p:spPr>
        <p:txBody>
          <a:bodyPr anchorCtr="0" anchor="t" bIns="45700" lIns="91425" spcFirstLastPara="1" rIns="91425" wrap="square" tIns="45700">
            <a:normAutofit/>
          </a:bodyPr>
          <a:lstStyle/>
          <a:p>
            <a:pPr indent="-241300" lvl="0" marL="228600" rtl="0" algn="l">
              <a:spcBef>
                <a:spcPts val="1000"/>
              </a:spcBef>
              <a:spcAft>
                <a:spcPts val="0"/>
              </a:spcAft>
              <a:buClr>
                <a:schemeClr val="accent5"/>
              </a:buClr>
              <a:buSzPts val="2000"/>
              <a:buChar char="•"/>
            </a:pPr>
            <a:r>
              <a:rPr lang="en-US" sz="2000"/>
              <a:t>Looking for a four pane data science layout?</a:t>
            </a:r>
            <a:endParaRPr sz="2000"/>
          </a:p>
          <a:p>
            <a:pPr indent="0" lvl="0" marL="0" rtl="0" algn="l">
              <a:spcBef>
                <a:spcPts val="1000"/>
              </a:spcBef>
              <a:spcAft>
                <a:spcPts val="0"/>
              </a:spcAft>
              <a:buNone/>
            </a:pPr>
            <a:r>
              <a:t/>
            </a:r>
            <a:endParaRPr sz="2000"/>
          </a:p>
          <a:p>
            <a:pPr indent="-241300" lvl="0" marL="228600" rtl="0" algn="l">
              <a:spcBef>
                <a:spcPts val="1000"/>
              </a:spcBef>
              <a:spcAft>
                <a:spcPts val="0"/>
              </a:spcAft>
              <a:buClr>
                <a:schemeClr val="dk1"/>
              </a:buClr>
              <a:buSzPts val="2000"/>
              <a:buChar char="•"/>
            </a:pPr>
            <a:r>
              <a:rPr lang="en-US" sz="2000"/>
              <a:t>Run command </a:t>
            </a:r>
            <a:r>
              <a:rPr lang="en-US" sz="2000">
                <a:solidFill>
                  <a:schemeClr val="dk1"/>
                </a:solidFill>
                <a:latin typeface="Roboto Mono"/>
                <a:ea typeface="Roboto Mono"/>
                <a:cs typeface="Roboto Mono"/>
                <a:sym typeface="Roboto Mono"/>
              </a:rPr>
              <a:t>View: Stacked Layout</a:t>
            </a:r>
            <a:endParaRPr sz="2000">
              <a:solidFill>
                <a:schemeClr val="dk1"/>
              </a:solidFill>
            </a:endParaRPr>
          </a:p>
        </p:txBody>
      </p:sp>
      <p:sp>
        <p:nvSpPr>
          <p:cNvPr id="370" name="Google Shape;370;p49"/>
          <p:cNvSpPr txBox="1"/>
          <p:nvPr>
            <p:ph idx="2" type="subTitle"/>
          </p:nvPr>
        </p:nvSpPr>
        <p:spPr>
          <a:xfrm>
            <a:off x="438150" y="295725"/>
            <a:ext cx="3250800" cy="43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t/>
            </a:r>
            <a:endParaRPr/>
          </a:p>
        </p:txBody>
      </p:sp>
      <p:pic>
        <p:nvPicPr>
          <p:cNvPr id="371" name="Google Shape;371;p49"/>
          <p:cNvPicPr preferRelativeResize="0"/>
          <p:nvPr/>
        </p:nvPicPr>
        <p:blipFill rotWithShape="1">
          <a:blip r:embed="rId3">
            <a:alphaModFix/>
          </a:blip>
          <a:srcRect b="719" l="581" r="837" t="787"/>
          <a:stretch/>
        </p:blipFill>
        <p:spPr>
          <a:xfrm>
            <a:off x="4419771" y="981166"/>
            <a:ext cx="7302487" cy="4763604"/>
          </a:xfrm>
          <a:prstGeom prst="rect">
            <a:avLst/>
          </a:prstGeom>
          <a:noFill/>
          <a:ln>
            <a:noFill/>
          </a:ln>
        </p:spPr>
      </p:pic>
      <p:sp>
        <p:nvSpPr>
          <p:cNvPr id="372" name="Google Shape;372;p49"/>
          <p:cNvSpPr/>
          <p:nvPr/>
        </p:nvSpPr>
        <p:spPr>
          <a:xfrm>
            <a:off x="4777090" y="1452629"/>
            <a:ext cx="1239900" cy="2352000"/>
          </a:xfrm>
          <a:prstGeom prst="roundRect">
            <a:avLst>
              <a:gd fmla="val 0" name="adj"/>
            </a:avLst>
          </a:prstGeom>
          <a:noFill/>
          <a:ln cap="flat" cmpd="sng" w="40975">
            <a:solidFill>
              <a:schemeClr val="accent4"/>
            </a:solidFill>
            <a:prstDash val="solid"/>
            <a:round/>
            <a:headEnd len="sm" w="sm" type="none"/>
            <a:tailEnd len="sm" w="sm" type="none"/>
          </a:ln>
        </p:spPr>
        <p:txBody>
          <a:bodyPr anchorCtr="0" anchor="ctr" bIns="98325" lIns="98325" spcFirstLastPara="1" rIns="98325" wrap="square" tIns="98325">
            <a:noAutofit/>
          </a:bodyPr>
          <a:lstStyle/>
          <a:p>
            <a:pPr indent="0" lvl="0" marL="0" rtl="0" algn="ctr">
              <a:spcBef>
                <a:spcPts val="0"/>
              </a:spcBef>
              <a:spcAft>
                <a:spcPts val="0"/>
              </a:spcAft>
              <a:buNone/>
            </a:pPr>
            <a:r>
              <a:t/>
            </a:r>
            <a:endParaRPr sz="1505">
              <a:latin typeface="Open Sans"/>
              <a:ea typeface="Open Sans"/>
              <a:cs typeface="Open Sans"/>
              <a:sym typeface="Open Sans"/>
            </a:endParaRPr>
          </a:p>
        </p:txBody>
      </p:sp>
      <p:sp>
        <p:nvSpPr>
          <p:cNvPr id="373" name="Google Shape;373;p49"/>
          <p:cNvSpPr txBox="1"/>
          <p:nvPr>
            <p:ph idx="4294967295" type="body"/>
          </p:nvPr>
        </p:nvSpPr>
        <p:spPr>
          <a:xfrm>
            <a:off x="5006053" y="216350"/>
            <a:ext cx="774000" cy="496500"/>
          </a:xfrm>
          <a:prstGeom prst="rect">
            <a:avLst/>
          </a:prstGeom>
        </p:spPr>
        <p:txBody>
          <a:bodyPr anchorCtr="0" anchor="ctr" bIns="98325" lIns="98325" spcFirstLastPara="1" rIns="98325" wrap="square" tIns="98325">
            <a:spAutoFit/>
          </a:bodyPr>
          <a:lstStyle/>
          <a:p>
            <a:pPr indent="0" lvl="0" marL="0" rtl="0" algn="ctr">
              <a:spcBef>
                <a:spcPts val="1076"/>
              </a:spcBef>
              <a:spcAft>
                <a:spcPts val="0"/>
              </a:spcAft>
              <a:buNone/>
            </a:pPr>
            <a:r>
              <a:rPr lang="en-US" sz="2151">
                <a:solidFill>
                  <a:schemeClr val="accent4"/>
                </a:solidFill>
              </a:rPr>
              <a:t>Files</a:t>
            </a:r>
            <a:endParaRPr sz="2151">
              <a:solidFill>
                <a:schemeClr val="accent4"/>
              </a:solidFill>
            </a:endParaRPr>
          </a:p>
        </p:txBody>
      </p:sp>
      <p:sp>
        <p:nvSpPr>
          <p:cNvPr id="374" name="Google Shape;374;p49"/>
          <p:cNvSpPr txBox="1"/>
          <p:nvPr>
            <p:ph idx="4294967295" type="body"/>
          </p:nvPr>
        </p:nvSpPr>
        <p:spPr>
          <a:xfrm>
            <a:off x="9957386" y="6244453"/>
            <a:ext cx="899400" cy="397200"/>
          </a:xfrm>
          <a:prstGeom prst="rect">
            <a:avLst/>
          </a:prstGeom>
        </p:spPr>
        <p:txBody>
          <a:bodyPr anchorCtr="0" anchor="ctr" bIns="98325" lIns="98325" spcFirstLastPara="1" rIns="98325" wrap="square" tIns="98325">
            <a:noAutofit/>
          </a:bodyPr>
          <a:lstStyle/>
          <a:p>
            <a:pPr indent="0" lvl="0" marL="0" rtl="0" algn="ctr">
              <a:spcBef>
                <a:spcPts val="1076"/>
              </a:spcBef>
              <a:spcAft>
                <a:spcPts val="0"/>
              </a:spcAft>
              <a:buNone/>
            </a:pPr>
            <a:r>
              <a:rPr lang="en-US" sz="2151">
                <a:solidFill>
                  <a:schemeClr val="accent1"/>
                </a:solidFill>
              </a:rPr>
              <a:t>Plots</a:t>
            </a:r>
            <a:endParaRPr sz="2151">
              <a:solidFill>
                <a:schemeClr val="accent1"/>
              </a:solidFill>
            </a:endParaRPr>
          </a:p>
        </p:txBody>
      </p:sp>
      <p:sp>
        <p:nvSpPr>
          <p:cNvPr id="375" name="Google Shape;375;p49"/>
          <p:cNvSpPr txBox="1"/>
          <p:nvPr>
            <p:ph idx="4294967295" type="body"/>
          </p:nvPr>
        </p:nvSpPr>
        <p:spPr>
          <a:xfrm>
            <a:off x="9369818" y="216420"/>
            <a:ext cx="2074500" cy="397200"/>
          </a:xfrm>
          <a:prstGeom prst="rect">
            <a:avLst/>
          </a:prstGeom>
        </p:spPr>
        <p:txBody>
          <a:bodyPr anchorCtr="0" anchor="ctr" bIns="98325" lIns="98325" spcFirstLastPara="1" rIns="98325" wrap="square" tIns="98325">
            <a:noAutofit/>
          </a:bodyPr>
          <a:lstStyle/>
          <a:p>
            <a:pPr indent="0" lvl="0" marL="0" rtl="0" algn="ctr">
              <a:spcBef>
                <a:spcPts val="1076"/>
              </a:spcBef>
              <a:spcAft>
                <a:spcPts val="0"/>
              </a:spcAft>
              <a:buNone/>
            </a:pPr>
            <a:r>
              <a:rPr lang="en-US" sz="2151">
                <a:solidFill>
                  <a:srgbClr val="67ABE6"/>
                </a:solidFill>
              </a:rPr>
              <a:t>Variables</a:t>
            </a:r>
            <a:endParaRPr sz="2151">
              <a:solidFill>
                <a:srgbClr val="67ABE6"/>
              </a:solidFill>
            </a:endParaRPr>
          </a:p>
        </p:txBody>
      </p:sp>
      <p:sp>
        <p:nvSpPr>
          <p:cNvPr id="376" name="Google Shape;376;p49"/>
          <p:cNvSpPr/>
          <p:nvPr/>
        </p:nvSpPr>
        <p:spPr>
          <a:xfrm>
            <a:off x="9103780" y="1688656"/>
            <a:ext cx="2606400" cy="1512600"/>
          </a:xfrm>
          <a:prstGeom prst="roundRect">
            <a:avLst>
              <a:gd fmla="val 0" name="adj"/>
            </a:avLst>
          </a:prstGeom>
          <a:noFill/>
          <a:ln cap="flat" cmpd="sng" w="40975">
            <a:solidFill>
              <a:srgbClr val="0267BF"/>
            </a:solidFill>
            <a:prstDash val="solid"/>
            <a:round/>
            <a:headEnd len="sm" w="sm" type="none"/>
            <a:tailEnd len="sm" w="sm" type="none"/>
          </a:ln>
        </p:spPr>
        <p:txBody>
          <a:bodyPr anchorCtr="0" anchor="ctr" bIns="98325" lIns="98325" spcFirstLastPara="1" rIns="98325" wrap="square" tIns="98325">
            <a:noAutofit/>
          </a:bodyPr>
          <a:lstStyle/>
          <a:p>
            <a:pPr indent="0" lvl="0" marL="0" rtl="0" algn="ctr">
              <a:spcBef>
                <a:spcPts val="0"/>
              </a:spcBef>
              <a:spcAft>
                <a:spcPts val="0"/>
              </a:spcAft>
              <a:buNone/>
            </a:pPr>
            <a:r>
              <a:t/>
            </a:r>
            <a:endParaRPr sz="1505">
              <a:latin typeface="Open Sans"/>
              <a:ea typeface="Open Sans"/>
              <a:cs typeface="Open Sans"/>
              <a:sym typeface="Open Sans"/>
            </a:endParaRPr>
          </a:p>
        </p:txBody>
      </p:sp>
      <p:cxnSp>
        <p:nvCxnSpPr>
          <p:cNvPr id="377" name="Google Shape;377;p49"/>
          <p:cNvCxnSpPr>
            <a:stCxn id="375" idx="2"/>
            <a:endCxn id="376" idx="0"/>
          </p:cNvCxnSpPr>
          <p:nvPr/>
        </p:nvCxnSpPr>
        <p:spPr>
          <a:xfrm>
            <a:off x="10407068" y="613620"/>
            <a:ext cx="0" cy="1074900"/>
          </a:xfrm>
          <a:prstGeom prst="straightConnector1">
            <a:avLst/>
          </a:prstGeom>
          <a:noFill/>
          <a:ln cap="flat" cmpd="sng" w="40975">
            <a:solidFill>
              <a:srgbClr val="0267BF"/>
            </a:solidFill>
            <a:prstDash val="solid"/>
            <a:round/>
            <a:headEnd len="med" w="med" type="none"/>
            <a:tailEnd len="med" w="med" type="triangle"/>
          </a:ln>
        </p:spPr>
      </p:cxnSp>
      <p:cxnSp>
        <p:nvCxnSpPr>
          <p:cNvPr id="378" name="Google Shape;378;p49"/>
          <p:cNvCxnSpPr>
            <a:stCxn id="374" idx="0"/>
            <a:endCxn id="379" idx="2"/>
          </p:cNvCxnSpPr>
          <p:nvPr/>
        </p:nvCxnSpPr>
        <p:spPr>
          <a:xfrm rot="10800000">
            <a:off x="10407086" y="5585053"/>
            <a:ext cx="0" cy="659400"/>
          </a:xfrm>
          <a:prstGeom prst="straightConnector1">
            <a:avLst/>
          </a:prstGeom>
          <a:noFill/>
          <a:ln cap="flat" cmpd="sng" w="40975">
            <a:solidFill>
              <a:schemeClr val="accent1"/>
            </a:solidFill>
            <a:prstDash val="solid"/>
            <a:round/>
            <a:headEnd len="med" w="med" type="none"/>
            <a:tailEnd len="med" w="med" type="triangle"/>
          </a:ln>
        </p:spPr>
      </p:cxnSp>
      <p:sp>
        <p:nvSpPr>
          <p:cNvPr id="379" name="Google Shape;379;p49"/>
          <p:cNvSpPr/>
          <p:nvPr/>
        </p:nvSpPr>
        <p:spPr>
          <a:xfrm>
            <a:off x="9103780" y="3301885"/>
            <a:ext cx="2606400" cy="2283300"/>
          </a:xfrm>
          <a:prstGeom prst="roundRect">
            <a:avLst>
              <a:gd fmla="val 0" name="adj"/>
            </a:avLst>
          </a:prstGeom>
          <a:noFill/>
          <a:ln cap="flat" cmpd="sng" w="40975">
            <a:solidFill>
              <a:schemeClr val="accent1"/>
            </a:solidFill>
            <a:prstDash val="solid"/>
            <a:round/>
            <a:headEnd len="sm" w="sm" type="none"/>
            <a:tailEnd len="sm" w="sm" type="none"/>
          </a:ln>
        </p:spPr>
        <p:txBody>
          <a:bodyPr anchorCtr="0" anchor="ctr" bIns="98325" lIns="98325" spcFirstLastPara="1" rIns="98325" wrap="square" tIns="98325">
            <a:noAutofit/>
          </a:bodyPr>
          <a:lstStyle/>
          <a:p>
            <a:pPr indent="0" lvl="0" marL="0" rtl="0" algn="ctr">
              <a:spcBef>
                <a:spcPts val="0"/>
              </a:spcBef>
              <a:spcAft>
                <a:spcPts val="0"/>
              </a:spcAft>
              <a:buNone/>
            </a:pPr>
            <a:r>
              <a:t/>
            </a:r>
            <a:endParaRPr sz="1505">
              <a:latin typeface="Open Sans"/>
              <a:ea typeface="Open Sans"/>
              <a:cs typeface="Open Sans"/>
              <a:sym typeface="Open Sans"/>
            </a:endParaRPr>
          </a:p>
        </p:txBody>
      </p:sp>
      <p:sp>
        <p:nvSpPr>
          <p:cNvPr id="380" name="Google Shape;380;p49"/>
          <p:cNvSpPr/>
          <p:nvPr/>
        </p:nvSpPr>
        <p:spPr>
          <a:xfrm>
            <a:off x="6092397" y="1452629"/>
            <a:ext cx="2925900" cy="2123100"/>
          </a:xfrm>
          <a:prstGeom prst="roundRect">
            <a:avLst>
              <a:gd fmla="val 0" name="adj"/>
            </a:avLst>
          </a:prstGeom>
          <a:noFill/>
          <a:ln cap="flat" cmpd="sng" w="40975">
            <a:solidFill>
              <a:schemeClr val="accent2"/>
            </a:solidFill>
            <a:prstDash val="solid"/>
            <a:round/>
            <a:headEnd len="sm" w="sm" type="none"/>
            <a:tailEnd len="sm" w="sm" type="none"/>
          </a:ln>
        </p:spPr>
        <p:txBody>
          <a:bodyPr anchorCtr="0" anchor="ctr" bIns="98325" lIns="98325" spcFirstLastPara="1" rIns="98325" wrap="square" tIns="98325">
            <a:noAutofit/>
          </a:bodyPr>
          <a:lstStyle/>
          <a:p>
            <a:pPr indent="0" lvl="0" marL="0" rtl="0" algn="ctr">
              <a:spcBef>
                <a:spcPts val="0"/>
              </a:spcBef>
              <a:spcAft>
                <a:spcPts val="0"/>
              </a:spcAft>
              <a:buNone/>
            </a:pPr>
            <a:r>
              <a:t/>
            </a:r>
            <a:endParaRPr sz="1505">
              <a:latin typeface="Open Sans"/>
              <a:ea typeface="Open Sans"/>
              <a:cs typeface="Open Sans"/>
              <a:sym typeface="Open Sans"/>
            </a:endParaRPr>
          </a:p>
        </p:txBody>
      </p:sp>
      <p:sp>
        <p:nvSpPr>
          <p:cNvPr id="381" name="Google Shape;381;p49"/>
          <p:cNvSpPr txBox="1"/>
          <p:nvPr>
            <p:ph idx="4294967295" type="body"/>
          </p:nvPr>
        </p:nvSpPr>
        <p:spPr>
          <a:xfrm>
            <a:off x="6518153" y="216420"/>
            <a:ext cx="2074500" cy="397200"/>
          </a:xfrm>
          <a:prstGeom prst="rect">
            <a:avLst/>
          </a:prstGeom>
        </p:spPr>
        <p:txBody>
          <a:bodyPr anchorCtr="0" anchor="ctr" bIns="98325" lIns="98325" spcFirstLastPara="1" rIns="98325" wrap="square" tIns="98325">
            <a:noAutofit/>
          </a:bodyPr>
          <a:lstStyle/>
          <a:p>
            <a:pPr indent="0" lvl="0" marL="0" rtl="0" algn="ctr">
              <a:spcBef>
                <a:spcPts val="1076"/>
              </a:spcBef>
              <a:spcAft>
                <a:spcPts val="0"/>
              </a:spcAft>
              <a:buNone/>
            </a:pPr>
            <a:r>
              <a:rPr lang="en-US" sz="2151">
                <a:solidFill>
                  <a:srgbClr val="A2D176"/>
                </a:solidFill>
              </a:rPr>
              <a:t>Code</a:t>
            </a:r>
            <a:endParaRPr sz="2151">
              <a:solidFill>
                <a:srgbClr val="A2D176"/>
              </a:solidFill>
            </a:endParaRPr>
          </a:p>
        </p:txBody>
      </p:sp>
      <p:cxnSp>
        <p:nvCxnSpPr>
          <p:cNvPr id="382" name="Google Shape;382;p49"/>
          <p:cNvCxnSpPr>
            <a:stCxn id="381" idx="2"/>
            <a:endCxn id="380" idx="0"/>
          </p:cNvCxnSpPr>
          <p:nvPr/>
        </p:nvCxnSpPr>
        <p:spPr>
          <a:xfrm>
            <a:off x="7555403" y="613620"/>
            <a:ext cx="0" cy="839100"/>
          </a:xfrm>
          <a:prstGeom prst="straightConnector1">
            <a:avLst/>
          </a:prstGeom>
          <a:noFill/>
          <a:ln cap="flat" cmpd="sng" w="40975">
            <a:solidFill>
              <a:schemeClr val="accent2"/>
            </a:solidFill>
            <a:prstDash val="solid"/>
            <a:round/>
            <a:headEnd len="med" w="med" type="none"/>
            <a:tailEnd len="med" w="med" type="triangle"/>
          </a:ln>
        </p:spPr>
      </p:cxnSp>
      <p:sp>
        <p:nvSpPr>
          <p:cNvPr id="383" name="Google Shape;383;p49"/>
          <p:cNvSpPr/>
          <p:nvPr/>
        </p:nvSpPr>
        <p:spPr>
          <a:xfrm>
            <a:off x="6092397" y="3621643"/>
            <a:ext cx="2925900" cy="1963500"/>
          </a:xfrm>
          <a:prstGeom prst="roundRect">
            <a:avLst>
              <a:gd fmla="val 0" name="adj"/>
            </a:avLst>
          </a:prstGeom>
          <a:noFill/>
          <a:ln cap="flat" cmpd="sng" w="40975">
            <a:solidFill>
              <a:schemeClr val="accent3"/>
            </a:solidFill>
            <a:prstDash val="solid"/>
            <a:round/>
            <a:headEnd len="sm" w="sm" type="none"/>
            <a:tailEnd len="sm" w="sm" type="none"/>
          </a:ln>
        </p:spPr>
        <p:txBody>
          <a:bodyPr anchorCtr="0" anchor="ctr" bIns="98325" lIns="98325" spcFirstLastPara="1" rIns="98325" wrap="square" tIns="98325">
            <a:noAutofit/>
          </a:bodyPr>
          <a:lstStyle/>
          <a:p>
            <a:pPr indent="0" lvl="0" marL="0" rtl="0" algn="ctr">
              <a:spcBef>
                <a:spcPts val="0"/>
              </a:spcBef>
              <a:spcAft>
                <a:spcPts val="0"/>
              </a:spcAft>
              <a:buNone/>
            </a:pPr>
            <a:r>
              <a:t/>
            </a:r>
            <a:endParaRPr sz="1505">
              <a:latin typeface="Open Sans"/>
              <a:ea typeface="Open Sans"/>
              <a:cs typeface="Open Sans"/>
              <a:sym typeface="Open Sans"/>
            </a:endParaRPr>
          </a:p>
        </p:txBody>
      </p:sp>
      <p:sp>
        <p:nvSpPr>
          <p:cNvPr id="384" name="Google Shape;384;p49"/>
          <p:cNvSpPr txBox="1"/>
          <p:nvPr>
            <p:ph idx="4294967295" type="body"/>
          </p:nvPr>
        </p:nvSpPr>
        <p:spPr>
          <a:xfrm>
            <a:off x="6535335" y="6244442"/>
            <a:ext cx="2074500" cy="397200"/>
          </a:xfrm>
          <a:prstGeom prst="rect">
            <a:avLst/>
          </a:prstGeom>
          <a:ln>
            <a:noFill/>
          </a:ln>
        </p:spPr>
        <p:txBody>
          <a:bodyPr anchorCtr="0" anchor="ctr" bIns="98325" lIns="98325" spcFirstLastPara="1" rIns="98325" wrap="square" tIns="98325">
            <a:noAutofit/>
          </a:bodyPr>
          <a:lstStyle/>
          <a:p>
            <a:pPr indent="0" lvl="0" marL="0" rtl="0" algn="ctr">
              <a:spcBef>
                <a:spcPts val="1076"/>
              </a:spcBef>
              <a:spcAft>
                <a:spcPts val="0"/>
              </a:spcAft>
              <a:buNone/>
            </a:pPr>
            <a:r>
              <a:rPr lang="en-US" sz="2151">
                <a:solidFill>
                  <a:schemeClr val="accent3"/>
                </a:solidFill>
              </a:rPr>
              <a:t>Console</a:t>
            </a:r>
            <a:endParaRPr sz="2151">
              <a:solidFill>
                <a:schemeClr val="accent3"/>
              </a:solidFill>
            </a:endParaRPr>
          </a:p>
        </p:txBody>
      </p:sp>
      <p:cxnSp>
        <p:nvCxnSpPr>
          <p:cNvPr id="385" name="Google Shape;385;p49"/>
          <p:cNvCxnSpPr>
            <a:stCxn id="384" idx="0"/>
            <a:endCxn id="383" idx="2"/>
          </p:cNvCxnSpPr>
          <p:nvPr/>
        </p:nvCxnSpPr>
        <p:spPr>
          <a:xfrm rot="10800000">
            <a:off x="7555485" y="5585042"/>
            <a:ext cx="17100" cy="659400"/>
          </a:xfrm>
          <a:prstGeom prst="straightConnector1">
            <a:avLst/>
          </a:prstGeom>
          <a:noFill/>
          <a:ln cap="flat" cmpd="sng" w="40975">
            <a:solidFill>
              <a:schemeClr val="accent3"/>
            </a:solidFill>
            <a:prstDash val="solid"/>
            <a:round/>
            <a:headEnd len="med" w="med" type="none"/>
            <a:tailEnd len="med" w="med" type="triangle"/>
          </a:ln>
        </p:spPr>
      </p:cxnSp>
      <p:cxnSp>
        <p:nvCxnSpPr>
          <p:cNvPr id="386" name="Google Shape;386;p49"/>
          <p:cNvCxnSpPr>
            <a:stCxn id="373" idx="2"/>
            <a:endCxn id="372" idx="0"/>
          </p:cNvCxnSpPr>
          <p:nvPr/>
        </p:nvCxnSpPr>
        <p:spPr>
          <a:xfrm>
            <a:off x="5393053" y="712850"/>
            <a:ext cx="3900" cy="739800"/>
          </a:xfrm>
          <a:prstGeom prst="straightConnector1">
            <a:avLst/>
          </a:prstGeom>
          <a:noFill/>
          <a:ln cap="flat" cmpd="sng" w="40975">
            <a:solidFill>
              <a:schemeClr val="accent4"/>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sit Conf 2025 Theme">
  <a:themeElements>
    <a:clrScheme name="Conf2023">
      <a:dk1>
        <a:srgbClr val="404041"/>
      </a:dk1>
      <a:lt1>
        <a:srgbClr val="FFFFFF"/>
      </a:lt1>
      <a:dk2>
        <a:srgbClr val="22384C"/>
      </a:dk2>
      <a:lt2>
        <a:srgbClr val="E7E6E6"/>
      </a:lt2>
      <a:accent1>
        <a:srgbClr val="94BCBE"/>
      </a:accent1>
      <a:accent2>
        <a:srgbClr val="72994E"/>
      </a:accent2>
      <a:accent3>
        <a:srgbClr val="F4C23D"/>
      </a:accent3>
      <a:accent4>
        <a:srgbClr val="F6A294"/>
      </a:accent4>
      <a:accent5>
        <a:srgbClr val="17212B"/>
      </a:accent5>
      <a:accent6>
        <a:srgbClr val="C2D9D9"/>
      </a:accent6>
      <a:hlink>
        <a:srgbClr val="287075"/>
      </a:hlink>
      <a:folHlink>
        <a:srgbClr val="419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